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8288000" cy="10287000"/>
  <p:notesSz cx="6858000" cy="9144000"/>
  <p:embeddedFontLst>
    <p:embeddedFont>
      <p:font typeface="Nunito Heavy" charset="1" panose="00000000000000000000"/>
      <p:regular r:id="rId49"/>
    </p:embeddedFont>
    <p:embeddedFont>
      <p:font typeface="Cherry Bomb One" charset="1" panose="02000000000000000000"/>
      <p:regular r:id="rId50"/>
    </p:embeddedFont>
    <p:embeddedFont>
      <p:font typeface="Nunito Bold" charset="1" panose="00000000000000000000"/>
      <p:regular r:id="rId51"/>
    </p:embeddedFont>
    <p:embeddedFont>
      <p:font typeface="Nunito Ultra-Bold" charset="1" panose="00000000000000000000"/>
      <p:regular r:id="rId52"/>
    </p:embeddedFont>
    <p:embeddedFont>
      <p:font typeface="Noto Serif Display" charset="1" panose="02020502080505020204"/>
      <p:regular r:id="rId53"/>
    </p:embeddedFont>
    <p:embeddedFont>
      <p:font typeface="Nunito Semi-Bold" charset="1" panose="0000000000000000000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31.xml" Type="http://schemas.openxmlformats.org/officeDocument/2006/relationships/slide"/><Relationship Id="rId14" Target="slide37.xml" Type="http://schemas.openxmlformats.org/officeDocument/2006/relationships/slide"/><Relationship Id="rId15"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37.xml" Type="http://schemas.openxmlformats.org/officeDocument/2006/relationships/slide"/><Relationship Id="rId14"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slide15.xml" Type="http://schemas.openxmlformats.org/officeDocument/2006/relationships/slide"/><Relationship Id="rId11" Target="slide14.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4.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slide17.xml" Type="http://schemas.openxmlformats.org/officeDocument/2006/relationships/slide"/><Relationship Id="rId11" Target="slide18.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5.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slide21.xml" Type="http://schemas.openxmlformats.org/officeDocument/2006/relationships/slide"/><Relationship Id="rId11" Target="slide20.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media/image20.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6.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slide23.xml" Type="http://schemas.openxmlformats.org/officeDocument/2006/relationships/slide"/><Relationship Id="rId11" Target="slide24.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7.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slide26.xml" Type="http://schemas.openxmlformats.org/officeDocument/2006/relationships/slide"/><Relationship Id="rId11" Target="slide27.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8.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slide29.xml" Type="http://schemas.openxmlformats.org/officeDocument/2006/relationships/slide"/><Relationship Id="rId11" Target="slide30.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13.xml" Type="http://schemas.openxmlformats.org/officeDocument/2006/relationships/slide"/><Relationship Id="rId14" Target="slide25.xml" Type="http://schemas.openxmlformats.org/officeDocument/2006/relationships/slide"/><Relationship Id="rId15" Target="slide16.xml" Type="http://schemas.openxmlformats.org/officeDocument/2006/relationships/slide"/><Relationship Id="rId16" Target="slide19.xml" Type="http://schemas.openxmlformats.org/officeDocument/2006/relationships/slide"/><Relationship Id="rId17" Target="slide22.xml" Type="http://schemas.openxmlformats.org/officeDocument/2006/relationships/slide"/><Relationship Id="rId18" Target="slide34.xml" Type="http://schemas.openxmlformats.org/officeDocument/2006/relationships/slide"/><Relationship Id="rId19" Target="slide28.xml" Type="http://schemas.openxmlformats.org/officeDocument/2006/relationships/slide"/><Relationship Id="rId2" Target="../media/image2.png" Type="http://schemas.openxmlformats.org/officeDocument/2006/relationships/image"/><Relationship Id="rId20" Target="slide31.xml" Type="http://schemas.openxmlformats.org/officeDocument/2006/relationships/slide"/><Relationship Id="rId21" Target="slide37.xml" Type="http://schemas.openxmlformats.org/officeDocument/2006/relationships/slide"/><Relationship Id="rId22" Target="slide40.xml" Type="http://schemas.openxmlformats.org/officeDocument/2006/relationship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10.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slide15.xml" Type="http://schemas.openxmlformats.org/officeDocument/2006/relationships/slide"/><Relationship Id="rId11" Target="slide33.xml" Type="http://schemas.openxmlformats.org/officeDocument/2006/relationships/slide"/><Relationship Id="rId12" Target="slide41.xml" Type="http://schemas.openxmlformats.org/officeDocument/2006/relationships/slide"/><Relationship Id="rId13" Target="slide32.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11.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slide36.xml" Type="http://schemas.openxmlformats.org/officeDocument/2006/relationships/slide"/><Relationship Id="rId11" Target="slide35.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9.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10" Target="slide38.xml" Type="http://schemas.openxmlformats.org/officeDocument/2006/relationships/slide"/><Relationship Id="rId11" Target="slide39.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12.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25.xml" Type="http://schemas.openxmlformats.org/officeDocument/2006/relationships/slide"/><Relationship Id="rId14" Target="slide16.xml" Type="http://schemas.openxmlformats.org/officeDocument/2006/relationships/slide"/><Relationship Id="rId15" Target="slide19.xml" Type="http://schemas.openxmlformats.org/officeDocument/2006/relationships/slide"/><Relationship Id="rId16" Target="slide22.xml" Type="http://schemas.openxmlformats.org/officeDocument/2006/relationships/slide"/><Relationship Id="rId17" Target="slide34.xml" Type="http://schemas.openxmlformats.org/officeDocument/2006/relationships/slide"/><Relationship Id="rId18" Target="slide28.xml" Type="http://schemas.openxmlformats.org/officeDocument/2006/relationships/slide"/><Relationship Id="rId19" Target="slide31.xml" Type="http://schemas.openxmlformats.org/officeDocument/2006/relationships/slide"/><Relationship Id="rId2" Target="../media/image2.png" Type="http://schemas.openxmlformats.org/officeDocument/2006/relationships/image"/><Relationship Id="rId20" Target="slide37.xml" Type="http://schemas.openxmlformats.org/officeDocument/2006/relationships/slide"/><Relationship Id="rId21" Target="slide40.xml" Type="http://schemas.openxmlformats.org/officeDocument/2006/relationship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slide41.xml" Type="http://schemas.openxmlformats.org/officeDocument/2006/relationships/slide"/><Relationship Id="rId11" Target="slide42.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slide43.xml" Type="http://schemas.openxmlformats.org/officeDocument/2006/relationships/slid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slide3.xml" Type="http://schemas.openxmlformats.org/officeDocument/2006/relationships/slide"/><Relationship Id="rId9" Target="../media/image7.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25.xml" Type="http://schemas.openxmlformats.org/officeDocument/2006/relationships/slide"/><Relationship Id="rId14" Target="slide19.xml" Type="http://schemas.openxmlformats.org/officeDocument/2006/relationships/slide"/><Relationship Id="rId15" Target="slide22.xml" Type="http://schemas.openxmlformats.org/officeDocument/2006/relationships/slide"/><Relationship Id="rId16" Target="slide34.xml" Type="http://schemas.openxmlformats.org/officeDocument/2006/relationships/slide"/><Relationship Id="rId17" Target="slide28.xml" Type="http://schemas.openxmlformats.org/officeDocument/2006/relationships/slide"/><Relationship Id="rId18" Target="slide31.xml" Type="http://schemas.openxmlformats.org/officeDocument/2006/relationships/slide"/><Relationship Id="rId19" Target="slide37.xml" Type="http://schemas.openxmlformats.org/officeDocument/2006/relationships/slide"/><Relationship Id="rId2" Target="../media/image2.png" Type="http://schemas.openxmlformats.org/officeDocument/2006/relationships/image"/><Relationship Id="rId20" Target="slide40.xml" Type="http://schemas.openxmlformats.org/officeDocument/2006/relationship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25.xml" Type="http://schemas.openxmlformats.org/officeDocument/2006/relationships/slide"/><Relationship Id="rId14" Target="slide22.xml" Type="http://schemas.openxmlformats.org/officeDocument/2006/relationships/slide"/><Relationship Id="rId15" Target="slide34.xml" Type="http://schemas.openxmlformats.org/officeDocument/2006/relationships/slide"/><Relationship Id="rId16" Target="slide28.xml" Type="http://schemas.openxmlformats.org/officeDocument/2006/relationships/slide"/><Relationship Id="rId17" Target="slide31.xml" Type="http://schemas.openxmlformats.org/officeDocument/2006/relationships/slide"/><Relationship Id="rId18" Target="slide37.xml" Type="http://schemas.openxmlformats.org/officeDocument/2006/relationships/slide"/><Relationship Id="rId19"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25.xml" Type="http://schemas.openxmlformats.org/officeDocument/2006/relationships/slide"/><Relationship Id="rId14" Target="slide34.xml" Type="http://schemas.openxmlformats.org/officeDocument/2006/relationships/slide"/><Relationship Id="rId15" Target="slide28.xml" Type="http://schemas.openxmlformats.org/officeDocument/2006/relationships/slide"/><Relationship Id="rId16" Target="slide31.xml" Type="http://schemas.openxmlformats.org/officeDocument/2006/relationships/slide"/><Relationship Id="rId17" Target="slide37.xml" Type="http://schemas.openxmlformats.org/officeDocument/2006/relationships/slide"/><Relationship Id="rId18"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34.xml" Type="http://schemas.openxmlformats.org/officeDocument/2006/relationships/slide"/><Relationship Id="rId14" Target="slide28.xml" Type="http://schemas.openxmlformats.org/officeDocument/2006/relationships/slide"/><Relationship Id="rId15" Target="slide31.xml" Type="http://schemas.openxmlformats.org/officeDocument/2006/relationships/slide"/><Relationship Id="rId16" Target="slide37.xml" Type="http://schemas.openxmlformats.org/officeDocument/2006/relationships/slide"/><Relationship Id="rId17"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12.png" Type="http://schemas.openxmlformats.org/officeDocument/2006/relationships/image"/><Relationship Id="rId13" Target="slide28.xml" Type="http://schemas.openxmlformats.org/officeDocument/2006/relationships/slide"/><Relationship Id="rId14" Target="slide31.xml" Type="http://schemas.openxmlformats.org/officeDocument/2006/relationships/slide"/><Relationship Id="rId15" Target="slide37.xml" Type="http://schemas.openxmlformats.org/officeDocument/2006/relationships/slide"/><Relationship Id="rId16" Target="slide40.xml" Type="http://schemas.openxmlformats.org/officeDocument/2006/relationships/slid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975184" y="277463"/>
            <a:ext cx="10270952" cy="8229600"/>
          </a:xfrm>
          <a:custGeom>
            <a:avLst/>
            <a:gdLst/>
            <a:ahLst/>
            <a:cxnLst/>
            <a:rect r="r" b="b" t="t" l="l"/>
            <a:pathLst>
              <a:path h="8229600" w="10270952">
                <a:moveTo>
                  <a:pt x="0" y="0"/>
                </a:moveTo>
                <a:lnTo>
                  <a:pt x="10270951" y="0"/>
                </a:lnTo>
                <a:lnTo>
                  <a:pt x="10270951"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1406193" y="767030"/>
            <a:ext cx="9299821" cy="7451481"/>
          </a:xfrm>
          <a:custGeom>
            <a:avLst/>
            <a:gdLst/>
            <a:ahLst/>
            <a:cxnLst/>
            <a:rect r="r" b="b" t="t" l="l"/>
            <a:pathLst>
              <a:path h="7451481" w="9299821">
                <a:moveTo>
                  <a:pt x="0" y="0"/>
                </a:moveTo>
                <a:lnTo>
                  <a:pt x="9299821" y="0"/>
                </a:lnTo>
                <a:lnTo>
                  <a:pt x="9299821" y="7451482"/>
                </a:lnTo>
                <a:lnTo>
                  <a:pt x="0" y="7451482"/>
                </a:lnTo>
                <a:lnTo>
                  <a:pt x="0" y="0"/>
                </a:lnTo>
                <a:close/>
              </a:path>
            </a:pathLst>
          </a:custGeom>
          <a:blipFill>
            <a:blip r:embed="rId2"/>
            <a:stretch>
              <a:fillRect l="0" t="0" r="0" b="0"/>
            </a:stretch>
          </a:blipFill>
        </p:spPr>
      </p:sp>
      <p:sp>
        <p:nvSpPr>
          <p:cNvPr name="Freeform 4" id="4"/>
          <p:cNvSpPr/>
          <p:nvPr/>
        </p:nvSpPr>
        <p:spPr>
          <a:xfrm flipH="false" flipV="false" rot="0">
            <a:off x="-500987" y="746682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5" id="5"/>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6" id="6"/>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7" id="7"/>
          <p:cNvSpPr/>
          <p:nvPr/>
        </p:nvSpPr>
        <p:spPr>
          <a:xfrm flipH="false" flipV="false" rot="0">
            <a:off x="10975184" y="173735"/>
            <a:ext cx="3905897" cy="1204318"/>
          </a:xfrm>
          <a:custGeom>
            <a:avLst/>
            <a:gdLst/>
            <a:ahLst/>
            <a:cxnLst/>
            <a:rect r="r" b="b" t="t" l="l"/>
            <a:pathLst>
              <a:path h="1204318" w="3905897">
                <a:moveTo>
                  <a:pt x="0" y="0"/>
                </a:moveTo>
                <a:lnTo>
                  <a:pt x="3905897" y="0"/>
                </a:lnTo>
                <a:lnTo>
                  <a:pt x="3905897" y="1204318"/>
                </a:lnTo>
                <a:lnTo>
                  <a:pt x="0" y="1204318"/>
                </a:lnTo>
                <a:lnTo>
                  <a:pt x="0" y="0"/>
                </a:lnTo>
                <a:close/>
              </a:path>
            </a:pathLst>
          </a:custGeom>
          <a:blipFill>
            <a:blip r:embed="rId6"/>
            <a:stretch>
              <a:fillRect l="0" t="0" r="0" b="0"/>
            </a:stretch>
          </a:blipFill>
        </p:spPr>
      </p:sp>
      <p:sp>
        <p:nvSpPr>
          <p:cNvPr name="Freeform 8" id="8"/>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9" id="9"/>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sp>
        <p:nvSpPr>
          <p:cNvPr name="Freeform 10" id="10"/>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1" id="11"/>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2" id="12"/>
          <p:cNvSpPr/>
          <p:nvPr/>
        </p:nvSpPr>
        <p:spPr>
          <a:xfrm flipH="false" flipV="false" rot="0">
            <a:off x="1017671" y="1033405"/>
            <a:ext cx="11135090" cy="6177130"/>
          </a:xfrm>
          <a:custGeom>
            <a:avLst/>
            <a:gdLst/>
            <a:ahLst/>
            <a:cxnLst/>
            <a:rect r="r" b="b" t="t" l="l"/>
            <a:pathLst>
              <a:path h="6177130" w="11135090">
                <a:moveTo>
                  <a:pt x="0" y="0"/>
                </a:moveTo>
                <a:lnTo>
                  <a:pt x="11135090" y="0"/>
                </a:lnTo>
                <a:lnTo>
                  <a:pt x="11135090" y="6177131"/>
                </a:lnTo>
                <a:lnTo>
                  <a:pt x="0" y="61771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028700" y="869039"/>
            <a:ext cx="11000851" cy="6102662"/>
          </a:xfrm>
          <a:custGeom>
            <a:avLst/>
            <a:gdLst/>
            <a:ahLst/>
            <a:cxnLst/>
            <a:rect r="r" b="b" t="t" l="l"/>
            <a:pathLst>
              <a:path h="6102662" w="11000851">
                <a:moveTo>
                  <a:pt x="0" y="0"/>
                </a:moveTo>
                <a:lnTo>
                  <a:pt x="11000851" y="0"/>
                </a:lnTo>
                <a:lnTo>
                  <a:pt x="11000851" y="6102662"/>
                </a:lnTo>
                <a:lnTo>
                  <a:pt x="0" y="610266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4" id="14"/>
          <p:cNvGrpSpPr/>
          <p:nvPr/>
        </p:nvGrpSpPr>
        <p:grpSpPr>
          <a:xfrm rot="0">
            <a:off x="2756511" y="1742293"/>
            <a:ext cx="7657410" cy="1746096"/>
            <a:chOff x="0" y="0"/>
            <a:chExt cx="10209880" cy="2328128"/>
          </a:xfrm>
        </p:grpSpPr>
        <p:sp>
          <p:nvSpPr>
            <p:cNvPr name="Freeform 15" id="15"/>
            <p:cNvSpPr/>
            <p:nvPr/>
          </p:nvSpPr>
          <p:spPr>
            <a:xfrm flipH="false" flipV="false" rot="-744646">
              <a:off x="182484" y="146858"/>
              <a:ext cx="1569834" cy="1868850"/>
            </a:xfrm>
            <a:custGeom>
              <a:avLst/>
              <a:gdLst/>
              <a:ahLst/>
              <a:cxnLst/>
              <a:rect r="r" b="b" t="t" l="l"/>
              <a:pathLst>
                <a:path h="1868850" w="1569834">
                  <a:moveTo>
                    <a:pt x="0" y="0"/>
                  </a:moveTo>
                  <a:lnTo>
                    <a:pt x="1569833" y="0"/>
                  </a:lnTo>
                  <a:lnTo>
                    <a:pt x="1569833" y="1868849"/>
                  </a:lnTo>
                  <a:lnTo>
                    <a:pt x="0" y="1868849"/>
                  </a:lnTo>
                  <a:lnTo>
                    <a:pt x="0" y="0"/>
                  </a:lnTo>
                  <a:close/>
                </a:path>
              </a:pathLst>
            </a:custGeom>
            <a:blipFill>
              <a:blip r:embed="rId13"/>
              <a:stretch>
                <a:fillRect l="0" t="0" r="0" b="0"/>
              </a:stretch>
            </a:blipFill>
          </p:spPr>
        </p:sp>
        <p:sp>
          <p:nvSpPr>
            <p:cNvPr name="TextBox 16" id="16"/>
            <p:cNvSpPr txBox="true"/>
            <p:nvPr/>
          </p:nvSpPr>
          <p:spPr>
            <a:xfrm rot="0">
              <a:off x="2200300" y="94205"/>
              <a:ext cx="5736481" cy="2139190"/>
            </a:xfrm>
            <a:prstGeom prst="rect">
              <a:avLst/>
            </a:prstGeom>
          </p:spPr>
          <p:txBody>
            <a:bodyPr anchor="t" rtlCol="false" tIns="0" lIns="0" bIns="0" rIns="0">
              <a:spAutoFit/>
            </a:bodyPr>
            <a:lstStyle/>
            <a:p>
              <a:pPr algn="ctr">
                <a:lnSpc>
                  <a:spcPts val="11718"/>
                </a:lnSpc>
                <a:spcBef>
                  <a:spcPct val="0"/>
                </a:spcBef>
              </a:pPr>
              <a:r>
                <a:rPr lang="en-US" b="true" sz="8370">
                  <a:solidFill>
                    <a:srgbClr val="2C595D"/>
                  </a:solidFill>
                  <a:latin typeface="Nunito Heavy"/>
                  <a:ea typeface="Nunito Heavy"/>
                  <a:cs typeface="Nunito Heavy"/>
                  <a:sym typeface="Nunito Heavy"/>
                </a:rPr>
                <a:t>Trò chơi</a:t>
              </a:r>
            </a:p>
          </p:txBody>
        </p:sp>
        <p:sp>
          <p:nvSpPr>
            <p:cNvPr name="Freeform 17" id="17"/>
            <p:cNvSpPr/>
            <p:nvPr/>
          </p:nvSpPr>
          <p:spPr>
            <a:xfrm flipH="true" flipV="false" rot="904122">
              <a:off x="8424106" y="287348"/>
              <a:ext cx="1569834" cy="1868850"/>
            </a:xfrm>
            <a:custGeom>
              <a:avLst/>
              <a:gdLst/>
              <a:ahLst/>
              <a:cxnLst/>
              <a:rect r="r" b="b" t="t" l="l"/>
              <a:pathLst>
                <a:path h="1868850" w="1569834">
                  <a:moveTo>
                    <a:pt x="1569834" y="0"/>
                  </a:moveTo>
                  <a:lnTo>
                    <a:pt x="0" y="0"/>
                  </a:lnTo>
                  <a:lnTo>
                    <a:pt x="0" y="1868850"/>
                  </a:lnTo>
                  <a:lnTo>
                    <a:pt x="1569834" y="1868850"/>
                  </a:lnTo>
                  <a:lnTo>
                    <a:pt x="1569834" y="0"/>
                  </a:lnTo>
                  <a:close/>
                </a:path>
              </a:pathLst>
            </a:custGeom>
            <a:blipFill>
              <a:blip r:embed="rId13"/>
              <a:stretch>
                <a:fillRect l="0" t="0" r="0" b="0"/>
              </a:stretch>
            </a:blipFill>
          </p:spPr>
        </p:sp>
      </p:grpSp>
      <p:sp>
        <p:nvSpPr>
          <p:cNvPr name="Freeform 18" id="18"/>
          <p:cNvSpPr/>
          <p:nvPr/>
        </p:nvSpPr>
        <p:spPr>
          <a:xfrm flipH="true" flipV="false" rot="0">
            <a:off x="12152761" y="1033405"/>
            <a:ext cx="5997321" cy="8229600"/>
          </a:xfrm>
          <a:custGeom>
            <a:avLst/>
            <a:gdLst/>
            <a:ahLst/>
            <a:cxnLst/>
            <a:rect r="r" b="b" t="t" l="l"/>
            <a:pathLst>
              <a:path h="8229600" w="5997321">
                <a:moveTo>
                  <a:pt x="5997321" y="0"/>
                </a:moveTo>
                <a:lnTo>
                  <a:pt x="0" y="0"/>
                </a:lnTo>
                <a:lnTo>
                  <a:pt x="0" y="8229600"/>
                </a:lnTo>
                <a:lnTo>
                  <a:pt x="5997321" y="8229600"/>
                </a:lnTo>
                <a:lnTo>
                  <a:pt x="5997321" y="0"/>
                </a:lnTo>
                <a:close/>
              </a:path>
            </a:pathLst>
          </a:custGeom>
          <a:blipFill>
            <a:blip r:embed="rId14"/>
            <a:stretch>
              <a:fillRect l="0" t="0" r="0" b="0"/>
            </a:stretch>
          </a:blipFill>
        </p:spPr>
      </p:sp>
      <p:sp>
        <p:nvSpPr>
          <p:cNvPr name="Freeform 19" id="19"/>
          <p:cNvSpPr/>
          <p:nvPr/>
        </p:nvSpPr>
        <p:spPr>
          <a:xfrm flipH="false" flipV="false" rot="0">
            <a:off x="2408312" y="4297286"/>
            <a:ext cx="8461272" cy="1476877"/>
          </a:xfrm>
          <a:custGeom>
            <a:avLst/>
            <a:gdLst/>
            <a:ahLst/>
            <a:cxnLst/>
            <a:rect r="r" b="b" t="t" l="l"/>
            <a:pathLst>
              <a:path h="1476877" w="8461272">
                <a:moveTo>
                  <a:pt x="0" y="0"/>
                </a:moveTo>
                <a:lnTo>
                  <a:pt x="8461272" y="0"/>
                </a:lnTo>
                <a:lnTo>
                  <a:pt x="8461272" y="1476877"/>
                </a:lnTo>
                <a:lnTo>
                  <a:pt x="0" y="147687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0" id="20"/>
          <p:cNvSpPr txBox="true"/>
          <p:nvPr/>
        </p:nvSpPr>
        <p:spPr>
          <a:xfrm rot="0">
            <a:off x="-1046510" y="3202639"/>
            <a:ext cx="15577027" cy="2571523"/>
          </a:xfrm>
          <a:prstGeom prst="rect">
            <a:avLst/>
          </a:prstGeom>
        </p:spPr>
        <p:txBody>
          <a:bodyPr anchor="t" rtlCol="false" tIns="0" lIns="0" bIns="0" rIns="0">
            <a:spAutoFit/>
          </a:bodyPr>
          <a:lstStyle/>
          <a:p>
            <a:pPr algn="ctr">
              <a:lnSpc>
                <a:spcPts val="21012"/>
              </a:lnSpc>
              <a:spcBef>
                <a:spcPct val="0"/>
              </a:spcBef>
            </a:pPr>
            <a:r>
              <a:rPr lang="en-US" sz="15008">
                <a:solidFill>
                  <a:srgbClr val="CC1918"/>
                </a:solidFill>
                <a:latin typeface="Cherry Bomb One"/>
                <a:ea typeface="Cherry Bomb One"/>
                <a:cs typeface="Cherry Bomb One"/>
                <a:sym typeface="Cherry Bomb One"/>
              </a:rPr>
              <a:t>HÁI QUẢ</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a:hlinkClick r:id="rId13"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7" id="17"/>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8</a:t>
            </a:r>
          </a:p>
        </p:txBody>
      </p:sp>
      <p:sp>
        <p:nvSpPr>
          <p:cNvPr name="Freeform 18" id="18"/>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19" id="19"/>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4" action="ppaction://hlinksldjump"/>
              </a:rPr>
              <a:t>9</a:t>
            </a:r>
          </a:p>
        </p:txBody>
      </p:sp>
      <p:grpSp>
        <p:nvGrpSpPr>
          <p:cNvPr name="Group 20" id="20"/>
          <p:cNvGrpSpPr/>
          <p:nvPr/>
        </p:nvGrpSpPr>
        <p:grpSpPr>
          <a:xfrm rot="513168">
            <a:off x="16230589" y="3262832"/>
            <a:ext cx="1439803" cy="1611520"/>
            <a:chOff x="0" y="0"/>
            <a:chExt cx="1919737" cy="2148693"/>
          </a:xfrm>
        </p:grpSpPr>
        <p:sp>
          <p:nvSpPr>
            <p:cNvPr name="Freeform 21" id="21"/>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22" id="22"/>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23" id="23"/>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5" action="ppaction://hlinksldjump"/>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17" id="17"/>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3" action="ppaction://hlinksldjump"/>
              </a:rPr>
              <a:t>9</a:t>
            </a:r>
          </a:p>
        </p:txBody>
      </p:sp>
      <p:grpSp>
        <p:nvGrpSpPr>
          <p:cNvPr name="Group 18" id="18"/>
          <p:cNvGrpSpPr/>
          <p:nvPr/>
        </p:nvGrpSpPr>
        <p:grpSpPr>
          <a:xfrm rot="513168">
            <a:off x="16230589" y="3262832"/>
            <a:ext cx="1439803" cy="1611520"/>
            <a:chOff x="0" y="0"/>
            <a:chExt cx="1919737" cy="2148693"/>
          </a:xfrm>
        </p:grpSpPr>
        <p:sp>
          <p:nvSpPr>
            <p:cNvPr name="Freeform 19" id="19"/>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20" id="20"/>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21" id="21"/>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4" action="ppaction://hlinksldjump"/>
              </a:rPr>
              <a:t>10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6" id="16"/>
          <p:cNvGrpSpPr/>
          <p:nvPr/>
        </p:nvGrpSpPr>
        <p:grpSpPr>
          <a:xfrm rot="513168">
            <a:off x="16230589" y="3262832"/>
            <a:ext cx="1439803" cy="1611520"/>
            <a:chOff x="0" y="0"/>
            <a:chExt cx="1919737" cy="2148693"/>
          </a:xfrm>
        </p:grpSpPr>
        <p:sp>
          <p:nvSpPr>
            <p:cNvPr name="Freeform 17" id="17"/>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18" id="18"/>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19" id="19"/>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3" action="ppaction://hlinksldjump"/>
              </a:rPr>
              <a:t>10</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303041" y="264842"/>
            <a:ext cx="13689196" cy="8306558"/>
          </a:xfrm>
          <a:prstGeom prst="rect">
            <a:avLst/>
          </a:prstGeom>
        </p:spPr>
        <p:txBody>
          <a:bodyPr anchor="t" rtlCol="false" tIns="0" lIns="0" bIns="0" rIns="0">
            <a:spAutoFit/>
          </a:bodyPr>
          <a:lstStyle/>
          <a:p>
            <a:pPr algn="ctr">
              <a:lnSpc>
                <a:spcPts val="9408"/>
              </a:lnSpc>
            </a:pPr>
            <a:r>
              <a:rPr lang="en-US" b="true" sz="6720" u="none">
                <a:solidFill>
                  <a:srgbClr val="45A46F"/>
                </a:solidFill>
                <a:latin typeface="Nunito Ultra-Bold"/>
                <a:ea typeface="Nunito Ultra-Bold"/>
                <a:cs typeface="Nunito Ultra-Bold"/>
                <a:sym typeface="Nunito Ultra-Bold"/>
              </a:rPr>
              <a:t>Kết quả của phép tính 204 + 711 bằng:</a:t>
            </a:r>
          </a:p>
          <a:p>
            <a:pPr algn="ctr">
              <a:lnSpc>
                <a:spcPts val="9408"/>
              </a:lnSpc>
            </a:pPr>
          </a:p>
          <a:p>
            <a:pPr algn="ctr">
              <a:lnSpc>
                <a:spcPts val="9408"/>
              </a:lnSpc>
            </a:pPr>
          </a:p>
          <a:p>
            <a:pPr algn="ctr">
              <a:lnSpc>
                <a:spcPts val="9408"/>
              </a:lnSpc>
            </a:pPr>
          </a:p>
          <a:p>
            <a:pPr algn="ctr">
              <a:lnSpc>
                <a:spcPts val="9408"/>
              </a:lnSpc>
            </a:pPr>
          </a:p>
          <a:p>
            <a:pPr algn="ctr">
              <a:lnSpc>
                <a:spcPts val="9408"/>
              </a:lnSpc>
              <a:spcBef>
                <a:spcPct val="0"/>
              </a:spcBef>
            </a:pP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3009300"/>
            <a:ext cx="4667352" cy="1282917"/>
            <a:chOff x="0" y="0"/>
            <a:chExt cx="6223137" cy="1710556"/>
          </a:xfrm>
        </p:grpSpPr>
        <p:grpSp>
          <p:nvGrpSpPr>
            <p:cNvPr name="Group 20" id="20"/>
            <p:cNvGrpSpPr/>
            <p:nvPr/>
          </p:nvGrpSpPr>
          <p:grpSpPr>
            <a:xfrm rot="0">
              <a:off x="0" y="0"/>
              <a:ext cx="6223137" cy="1710556"/>
              <a:chOff x="0" y="0"/>
              <a:chExt cx="1229262" cy="337888"/>
            </a:xfrm>
          </p:grpSpPr>
          <p:sp>
            <p:nvSpPr>
              <p:cNvPr name="Freeform 21" id="21"/>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2" id="22"/>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p>
          </p:txBody>
        </p:sp>
      </p:grpSp>
      <p:grpSp>
        <p:nvGrpSpPr>
          <p:cNvPr name="Group 24" id="24"/>
          <p:cNvGrpSpPr/>
          <p:nvPr/>
        </p:nvGrpSpPr>
        <p:grpSpPr>
          <a:xfrm rot="0">
            <a:off x="1196942" y="4997634"/>
            <a:ext cx="4667352" cy="1282917"/>
            <a:chOff x="0" y="0"/>
            <a:chExt cx="6223137" cy="1710556"/>
          </a:xfrm>
        </p:grpSpPr>
        <p:grpSp>
          <p:nvGrpSpPr>
            <p:cNvPr name="Group 25" id="25"/>
            <p:cNvGrpSpPr/>
            <p:nvPr/>
          </p:nvGrpSpPr>
          <p:grpSpPr>
            <a:xfrm rot="0">
              <a:off x="0" y="0"/>
              <a:ext cx="6223137" cy="1710556"/>
              <a:chOff x="0" y="0"/>
              <a:chExt cx="1229262" cy="337888"/>
            </a:xfrm>
          </p:grpSpPr>
          <p:sp>
            <p:nvSpPr>
              <p:cNvPr name="Freeform 26" id="26"/>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7" id="27"/>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p>
          </p:txBody>
        </p:sp>
      </p:grpSp>
      <p:grpSp>
        <p:nvGrpSpPr>
          <p:cNvPr name="Group 29" id="29"/>
          <p:cNvGrpSpPr/>
          <p:nvPr/>
        </p:nvGrpSpPr>
        <p:grpSpPr>
          <a:xfrm rot="0">
            <a:off x="8104164" y="5107076"/>
            <a:ext cx="4667352" cy="1282917"/>
            <a:chOff x="0" y="0"/>
            <a:chExt cx="1229262" cy="337888"/>
          </a:xfrm>
        </p:grpSpPr>
        <p:sp>
          <p:nvSpPr>
            <p:cNvPr name="Freeform 30" id="30"/>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1" id="31"/>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8431938" y="5156657"/>
            <a:ext cx="4011805" cy="1069455"/>
          </a:xfrm>
          <a:prstGeom prst="rect">
            <a:avLst/>
          </a:prstGeom>
        </p:spPr>
        <p:txBody>
          <a:bodyPr anchor="t" rtlCol="false" tIns="0" lIns="0" bIns="0" rIns="0">
            <a:spAutoFit/>
          </a:bodyPr>
          <a:lstStyle/>
          <a:p>
            <a:pPr algn="ctr">
              <a:lnSpc>
                <a:spcPts val="8778"/>
              </a:lnSpc>
              <a:spcBef>
                <a:spcPct val="0"/>
              </a:spcBef>
            </a:pPr>
          </a:p>
        </p:txBody>
      </p:sp>
      <p:grpSp>
        <p:nvGrpSpPr>
          <p:cNvPr name="Group 33" id="33"/>
          <p:cNvGrpSpPr/>
          <p:nvPr/>
        </p:nvGrpSpPr>
        <p:grpSpPr>
          <a:xfrm rot="0">
            <a:off x="8104164" y="3030318"/>
            <a:ext cx="4667352" cy="1282917"/>
            <a:chOff x="0" y="0"/>
            <a:chExt cx="1229262" cy="337888"/>
          </a:xfrm>
        </p:grpSpPr>
        <p:sp>
          <p:nvSpPr>
            <p:cNvPr name="Freeform 34" id="3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5" id="3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8104164" y="3062494"/>
            <a:ext cx="4667352" cy="1094740"/>
          </a:xfrm>
          <a:prstGeom prst="rect">
            <a:avLst/>
          </a:prstGeom>
        </p:spPr>
        <p:txBody>
          <a:bodyPr anchor="t" rtlCol="false" tIns="0" lIns="0" bIns="0" rIns="0">
            <a:spAutoFit/>
          </a:bodyPr>
          <a:lstStyle/>
          <a:p>
            <a:pPr algn="ctr">
              <a:lnSpc>
                <a:spcPts val="8959"/>
              </a:lnSpc>
              <a:spcBef>
                <a:spcPct val="0"/>
              </a:spcBef>
            </a:pPr>
            <a:r>
              <a:rPr lang="en-US" b="true" sz="6399" u="sng">
                <a:solidFill>
                  <a:srgbClr val="FFFFFF"/>
                </a:solidFill>
                <a:latin typeface="Nunito Bold"/>
                <a:ea typeface="Nunito Bold"/>
                <a:cs typeface="Nunito Bold"/>
                <a:sym typeface="Nunito Bold"/>
                <a:hlinkClick r:id="rId10" action="ppaction://hlinksldjump"/>
              </a:rPr>
              <a:t>B. 915</a:t>
            </a:r>
          </a:p>
        </p:txBody>
      </p:sp>
      <p:sp>
        <p:nvSpPr>
          <p:cNvPr name="TextBox 37" id="37"/>
          <p:cNvSpPr txBox="true"/>
          <p:nvPr/>
        </p:nvSpPr>
        <p:spPr>
          <a:xfrm rot="0">
            <a:off x="1196942" y="3062494"/>
            <a:ext cx="4667352" cy="1094740"/>
          </a:xfrm>
          <a:prstGeom prst="rect">
            <a:avLst/>
          </a:prstGeom>
        </p:spPr>
        <p:txBody>
          <a:bodyPr anchor="t" rtlCol="false" tIns="0" lIns="0" bIns="0" rIns="0">
            <a:spAutoFit/>
          </a:bodyPr>
          <a:lstStyle/>
          <a:p>
            <a:pPr algn="ctr">
              <a:lnSpc>
                <a:spcPts val="8959"/>
              </a:lnSpc>
              <a:spcBef>
                <a:spcPct val="0"/>
              </a:spcBef>
            </a:pPr>
            <a:r>
              <a:rPr lang="en-US" b="true" sz="6399" u="sng">
                <a:solidFill>
                  <a:srgbClr val="FFFFFF"/>
                </a:solidFill>
                <a:latin typeface="Nunito Bold"/>
                <a:ea typeface="Nunito Bold"/>
                <a:cs typeface="Nunito Bold"/>
                <a:sym typeface="Nunito Bold"/>
                <a:hlinkClick r:id="rId11" action="ppaction://hlinksldjump"/>
              </a:rPr>
              <a:t>A. 805</a:t>
            </a:r>
          </a:p>
        </p:txBody>
      </p:sp>
      <p:sp>
        <p:nvSpPr>
          <p:cNvPr name="TextBox 38" id="38"/>
          <p:cNvSpPr txBox="true"/>
          <p:nvPr/>
        </p:nvSpPr>
        <p:spPr>
          <a:xfrm rot="0">
            <a:off x="8118736" y="5185811"/>
            <a:ext cx="4667352" cy="1094740"/>
          </a:xfrm>
          <a:prstGeom prst="rect">
            <a:avLst/>
          </a:prstGeom>
        </p:spPr>
        <p:txBody>
          <a:bodyPr anchor="t" rtlCol="false" tIns="0" lIns="0" bIns="0" rIns="0">
            <a:spAutoFit/>
          </a:bodyPr>
          <a:lstStyle/>
          <a:p>
            <a:pPr algn="ctr">
              <a:lnSpc>
                <a:spcPts val="8959"/>
              </a:lnSpc>
              <a:spcBef>
                <a:spcPct val="0"/>
              </a:spcBef>
            </a:pPr>
            <a:r>
              <a:rPr lang="en-US" b="true" sz="6399" u="sng">
                <a:solidFill>
                  <a:srgbClr val="FFFFFF"/>
                </a:solidFill>
                <a:latin typeface="Nunito Bold"/>
                <a:ea typeface="Nunito Bold"/>
                <a:cs typeface="Nunito Bold"/>
                <a:sym typeface="Nunito Bold"/>
                <a:hlinkClick r:id="rId11" action="ppaction://hlinksldjump"/>
              </a:rPr>
              <a:t>D. 755</a:t>
            </a:r>
          </a:p>
        </p:txBody>
      </p:sp>
      <p:sp>
        <p:nvSpPr>
          <p:cNvPr name="TextBox 39" id="39"/>
          <p:cNvSpPr txBox="true"/>
          <p:nvPr/>
        </p:nvSpPr>
        <p:spPr>
          <a:xfrm rot="0">
            <a:off x="1196942" y="5029810"/>
            <a:ext cx="4667352" cy="1094740"/>
          </a:xfrm>
          <a:prstGeom prst="rect">
            <a:avLst/>
          </a:prstGeom>
        </p:spPr>
        <p:txBody>
          <a:bodyPr anchor="t" rtlCol="false" tIns="0" lIns="0" bIns="0" rIns="0">
            <a:spAutoFit/>
          </a:bodyPr>
          <a:lstStyle/>
          <a:p>
            <a:pPr algn="ctr">
              <a:lnSpc>
                <a:spcPts val="8959"/>
              </a:lnSpc>
              <a:spcBef>
                <a:spcPct val="0"/>
              </a:spcBef>
            </a:pPr>
            <a:r>
              <a:rPr lang="en-US" b="true" sz="6399" u="sng">
                <a:solidFill>
                  <a:srgbClr val="FFFFFF"/>
                </a:solidFill>
                <a:latin typeface="Nunito Bold"/>
                <a:ea typeface="Nunito Bold"/>
                <a:cs typeface="Nunito Bold"/>
                <a:sym typeface="Nunito Bold"/>
                <a:hlinkClick r:id="rId11" action="ppaction://hlinksldjump"/>
              </a:rPr>
              <a:t>C. 905</a:t>
            </a:r>
          </a:p>
        </p:txBody>
      </p:sp>
      <p:sp>
        <p:nvSpPr>
          <p:cNvPr name="Freeform 40" id="40"/>
          <p:cNvSpPr/>
          <p:nvPr/>
        </p:nvSpPr>
        <p:spPr>
          <a:xfrm flipH="false" flipV="false" rot="0">
            <a:off x="14370867" y="8207374"/>
            <a:ext cx="4051765" cy="2101853"/>
          </a:xfrm>
          <a:custGeom>
            <a:avLst/>
            <a:gdLst/>
            <a:ahLst/>
            <a:cxnLst/>
            <a:rect r="r" b="b" t="t" l="l"/>
            <a:pathLst>
              <a:path h="2101853" w="4051765">
                <a:moveTo>
                  <a:pt x="0" y="0"/>
                </a:moveTo>
                <a:lnTo>
                  <a:pt x="4051765" y="0"/>
                </a:lnTo>
                <a:lnTo>
                  <a:pt x="4051765" y="2101852"/>
                </a:lnTo>
                <a:lnTo>
                  <a:pt x="0" y="2101852"/>
                </a:lnTo>
                <a:lnTo>
                  <a:pt x="0" y="0"/>
                </a:lnTo>
                <a:close/>
              </a:path>
            </a:pathLst>
          </a:custGeom>
          <a:blipFill>
            <a:blip r:embed="rId8"/>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0" y="889744"/>
            <a:ext cx="13689196" cy="1209798"/>
          </a:xfrm>
          <a:prstGeom prst="rect">
            <a:avLst/>
          </a:prstGeom>
        </p:spPr>
        <p:txBody>
          <a:bodyPr anchor="t" rtlCol="false" tIns="0" lIns="0" bIns="0" rIns="0">
            <a:spAutoFit/>
          </a:bodyPr>
          <a:lstStyle/>
          <a:p>
            <a:pPr algn="ctr">
              <a:lnSpc>
                <a:spcPts val="9968"/>
              </a:lnSpc>
              <a:spcBef>
                <a:spcPct val="0"/>
              </a:spcBef>
            </a:pPr>
            <a:r>
              <a:rPr lang="en-US" b="true" sz="7120">
                <a:solidFill>
                  <a:srgbClr val="45A46F"/>
                </a:solidFill>
                <a:latin typeface="Nunito Ultra-Bold"/>
                <a:ea typeface="Nunito Ultra-Bold"/>
                <a:cs typeface="Nunito Ultra-Bold"/>
                <a:sym typeface="Nunito Ultra-Bold"/>
              </a:rPr>
              <a:t> Tính: 15 + 0 + 29</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057310" y="2917347"/>
            <a:ext cx="11574575" cy="3380693"/>
            <a:chOff x="0" y="0"/>
            <a:chExt cx="15432767" cy="4507591"/>
          </a:xfrm>
        </p:grpSpPr>
        <p:grpSp>
          <p:nvGrpSpPr>
            <p:cNvPr name="Group 20" id="20"/>
            <p:cNvGrpSpPr/>
            <p:nvPr/>
          </p:nvGrpSpPr>
          <p:grpSpPr>
            <a:xfrm rot="0">
              <a:off x="0" y="0"/>
              <a:ext cx="6223137" cy="1710556"/>
              <a:chOff x="0" y="0"/>
              <a:chExt cx="1229262" cy="337888"/>
            </a:xfrm>
          </p:grpSpPr>
          <p:sp>
            <p:nvSpPr>
              <p:cNvPr name="Freeform 21" id="21"/>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2" id="22"/>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a:solidFill>
                    <a:srgbClr val="FFFFFF"/>
                  </a:solidFill>
                  <a:latin typeface="Nunito Semi-Bold"/>
                  <a:ea typeface="Nunito Semi-Bold"/>
                  <a:cs typeface="Nunito Semi-Bold"/>
                  <a:sym typeface="Nunito Semi-Bold"/>
                </a:rPr>
                <a:t>A. 40</a:t>
              </a:r>
            </a:p>
          </p:txBody>
        </p:sp>
        <p:grpSp>
          <p:nvGrpSpPr>
            <p:cNvPr name="Group 24" id="24"/>
            <p:cNvGrpSpPr/>
            <p:nvPr/>
          </p:nvGrpSpPr>
          <p:grpSpPr>
            <a:xfrm rot="0">
              <a:off x="0" y="2651112"/>
              <a:ext cx="6223137" cy="1710556"/>
              <a:chOff x="0" y="0"/>
              <a:chExt cx="1229262" cy="337888"/>
            </a:xfrm>
          </p:grpSpPr>
          <p:sp>
            <p:nvSpPr>
              <p:cNvPr name="Freeform 25" id="25"/>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6" id="26"/>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437032" y="2755320"/>
              <a:ext cx="5349073" cy="1387841"/>
            </a:xfrm>
            <a:prstGeom prst="rect">
              <a:avLst/>
            </a:prstGeom>
          </p:spPr>
          <p:txBody>
            <a:bodyPr anchor="t" rtlCol="false" tIns="0" lIns="0" bIns="0" rIns="0">
              <a:spAutoFit/>
            </a:bodyPr>
            <a:lstStyle/>
            <a:p>
              <a:pPr algn="ctr">
                <a:lnSpc>
                  <a:spcPts val="8778"/>
                </a:lnSpc>
                <a:spcBef>
                  <a:spcPct val="0"/>
                </a:spcBef>
              </a:pPr>
              <a:r>
                <a:rPr lang="en-US" b="true" sz="6270">
                  <a:solidFill>
                    <a:srgbClr val="FFFFFF"/>
                  </a:solidFill>
                  <a:latin typeface="Nunito Semi-Bold"/>
                  <a:ea typeface="Nunito Semi-Bold"/>
                  <a:cs typeface="Nunito Semi-Bold"/>
                  <a:sym typeface="Nunito Semi-Bold"/>
                </a:rPr>
                <a:t>C. 44</a:t>
              </a:r>
            </a:p>
          </p:txBody>
        </p:sp>
        <p:grpSp>
          <p:nvGrpSpPr>
            <p:cNvPr name="Group 28" id="28"/>
            <p:cNvGrpSpPr/>
            <p:nvPr/>
          </p:nvGrpSpPr>
          <p:grpSpPr>
            <a:xfrm rot="0">
              <a:off x="9209630" y="2797035"/>
              <a:ext cx="6223137" cy="1710556"/>
              <a:chOff x="0" y="0"/>
              <a:chExt cx="1229262" cy="337888"/>
            </a:xfrm>
          </p:grpSpPr>
          <p:sp>
            <p:nvSpPr>
              <p:cNvPr name="Freeform 29" id="29"/>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0" id="30"/>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9646662" y="2901243"/>
              <a:ext cx="5349073" cy="1387841"/>
            </a:xfrm>
            <a:prstGeom prst="rect">
              <a:avLst/>
            </a:prstGeom>
          </p:spPr>
          <p:txBody>
            <a:bodyPr anchor="t" rtlCol="false" tIns="0" lIns="0" bIns="0" rIns="0">
              <a:spAutoFit/>
            </a:bodyPr>
            <a:lstStyle/>
            <a:p>
              <a:pPr algn="ctr">
                <a:lnSpc>
                  <a:spcPts val="8778"/>
                </a:lnSpc>
                <a:spcBef>
                  <a:spcPct val="0"/>
                </a:spcBef>
              </a:pPr>
              <a:r>
                <a:rPr lang="en-US" b="true" sz="6270">
                  <a:solidFill>
                    <a:srgbClr val="FFFFFF"/>
                  </a:solidFill>
                  <a:latin typeface="Nunito Semi-Bold"/>
                  <a:ea typeface="Nunito Semi-Bold"/>
                  <a:cs typeface="Nunito Semi-Bold"/>
                  <a:sym typeface="Nunito Semi-Bold"/>
                </a:rPr>
                <a:t>D</a:t>
              </a:r>
              <a:r>
                <a:rPr lang="en-US" b="true" sz="6270">
                  <a:solidFill>
                    <a:srgbClr val="FFFFFF"/>
                  </a:solidFill>
                  <a:latin typeface="Nunito Semi-Bold"/>
                  <a:ea typeface="Nunito Semi-Bold"/>
                  <a:cs typeface="Nunito Semi-Bold"/>
                  <a:sym typeface="Nunito Semi-Bold"/>
                </a:rPr>
                <a:t>. 42</a:t>
              </a:r>
            </a:p>
          </p:txBody>
        </p:sp>
      </p:grpSp>
      <p:grpSp>
        <p:nvGrpSpPr>
          <p:cNvPr name="Group 32" id="32"/>
          <p:cNvGrpSpPr/>
          <p:nvPr/>
        </p:nvGrpSpPr>
        <p:grpSpPr>
          <a:xfrm rot="0">
            <a:off x="8118736" y="3066742"/>
            <a:ext cx="4667352" cy="1282917"/>
            <a:chOff x="0" y="0"/>
            <a:chExt cx="6223137" cy="1710556"/>
          </a:xfrm>
        </p:grpSpPr>
        <p:grpSp>
          <p:nvGrpSpPr>
            <p:cNvPr name="Group 33" id="33"/>
            <p:cNvGrpSpPr/>
            <p:nvPr/>
          </p:nvGrpSpPr>
          <p:grpSpPr>
            <a:xfrm rot="0">
              <a:off x="0" y="0"/>
              <a:ext cx="6223137" cy="1710556"/>
              <a:chOff x="0" y="0"/>
              <a:chExt cx="1229262" cy="337888"/>
            </a:xfrm>
          </p:grpSpPr>
          <p:sp>
            <p:nvSpPr>
              <p:cNvPr name="Freeform 34" id="3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5" id="3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B. 38</a:t>
              </a:r>
            </a:p>
          </p:txBody>
        </p:sp>
      </p:grpSp>
      <p:grpSp>
        <p:nvGrpSpPr>
          <p:cNvPr name="Group 37" id="37"/>
          <p:cNvGrpSpPr/>
          <p:nvPr/>
        </p:nvGrpSpPr>
        <p:grpSpPr>
          <a:xfrm rot="0">
            <a:off x="1349342" y="3026789"/>
            <a:ext cx="4667352" cy="1282917"/>
            <a:chOff x="0" y="0"/>
            <a:chExt cx="1229262" cy="337888"/>
          </a:xfrm>
        </p:grpSpPr>
        <p:sp>
          <p:nvSpPr>
            <p:cNvPr name="Freeform 38" id="38"/>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9" id="39"/>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677116" y="3076370"/>
            <a:ext cx="4011805" cy="1069455"/>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A. 40</a:t>
            </a:r>
          </a:p>
        </p:txBody>
      </p:sp>
      <p:grpSp>
        <p:nvGrpSpPr>
          <p:cNvPr name="Group 41" id="41"/>
          <p:cNvGrpSpPr/>
          <p:nvPr/>
        </p:nvGrpSpPr>
        <p:grpSpPr>
          <a:xfrm rot="0">
            <a:off x="1349342" y="5015123"/>
            <a:ext cx="4667352" cy="1282917"/>
            <a:chOff x="0" y="0"/>
            <a:chExt cx="1229262" cy="337888"/>
          </a:xfrm>
        </p:grpSpPr>
        <p:sp>
          <p:nvSpPr>
            <p:cNvPr name="Freeform 42" id="42"/>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43" id="43"/>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1677116" y="5029200"/>
            <a:ext cx="4011805" cy="1069455"/>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C. 44</a:t>
            </a:r>
          </a:p>
        </p:txBody>
      </p:sp>
      <p:grpSp>
        <p:nvGrpSpPr>
          <p:cNvPr name="Group 45" id="45"/>
          <p:cNvGrpSpPr/>
          <p:nvPr/>
        </p:nvGrpSpPr>
        <p:grpSpPr>
          <a:xfrm rot="0">
            <a:off x="8256564" y="5124565"/>
            <a:ext cx="4667352" cy="1282917"/>
            <a:chOff x="0" y="0"/>
            <a:chExt cx="1229262" cy="337888"/>
          </a:xfrm>
        </p:grpSpPr>
        <p:sp>
          <p:nvSpPr>
            <p:cNvPr name="Freeform 46" id="46"/>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47" id="47"/>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48" id="48"/>
          <p:cNvSpPr txBox="true"/>
          <p:nvPr/>
        </p:nvSpPr>
        <p:spPr>
          <a:xfrm rot="0">
            <a:off x="8584338" y="5174146"/>
            <a:ext cx="4011805" cy="1069455"/>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D</a:t>
            </a:r>
            <a:r>
              <a:rPr lang="en-US" b="true" sz="6270" u="sng">
                <a:solidFill>
                  <a:srgbClr val="FFFFFF"/>
                </a:solidFill>
                <a:latin typeface="Nunito Semi-Bold"/>
                <a:ea typeface="Nunito Semi-Bold"/>
                <a:cs typeface="Nunito Semi-Bold"/>
                <a:sym typeface="Nunito Semi-Bold"/>
                <a:hlinkClick r:id="rId10" action="ppaction://hlinksldjump"/>
              </a:rPr>
              <a:t>. 42</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139631" y="984238"/>
            <a:ext cx="13689196" cy="1209798"/>
          </a:xfrm>
          <a:prstGeom prst="rect">
            <a:avLst/>
          </a:prstGeom>
        </p:spPr>
        <p:txBody>
          <a:bodyPr anchor="t" rtlCol="false" tIns="0" lIns="0" bIns="0" rIns="0">
            <a:spAutoFit/>
          </a:bodyPr>
          <a:lstStyle/>
          <a:p>
            <a:pPr algn="ctr">
              <a:lnSpc>
                <a:spcPts val="9968"/>
              </a:lnSpc>
              <a:spcBef>
                <a:spcPct val="0"/>
              </a:spcBef>
            </a:pPr>
            <a:r>
              <a:rPr lang="en-US" b="true" sz="7120">
                <a:solidFill>
                  <a:srgbClr val="45A46F"/>
                </a:solidFill>
                <a:latin typeface="Nunito Ultra-Bold"/>
                <a:ea typeface="Nunito Ultra-Bold"/>
                <a:cs typeface="Nunito Ultra-Bold"/>
                <a:sym typeface="Nunito Ultra-Bold"/>
              </a:rPr>
              <a:t>Tính nhẩm: 57 + 7 = ?</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2874389"/>
            <a:ext cx="11574575" cy="3380693"/>
            <a:chOff x="0" y="0"/>
            <a:chExt cx="15432767" cy="4507591"/>
          </a:xfrm>
        </p:grpSpPr>
        <p:grpSp>
          <p:nvGrpSpPr>
            <p:cNvPr name="Group 20" id="20"/>
            <p:cNvGrpSpPr/>
            <p:nvPr/>
          </p:nvGrpSpPr>
          <p:grpSpPr>
            <a:xfrm rot="0">
              <a:off x="0" y="0"/>
              <a:ext cx="6223137" cy="1710556"/>
              <a:chOff x="0" y="0"/>
              <a:chExt cx="1229262" cy="337888"/>
            </a:xfrm>
          </p:grpSpPr>
          <p:sp>
            <p:nvSpPr>
              <p:cNvPr name="Freeform 21" id="21"/>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2" id="22"/>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A. 64</a:t>
              </a:r>
            </a:p>
          </p:txBody>
        </p:sp>
        <p:grpSp>
          <p:nvGrpSpPr>
            <p:cNvPr name="Group 24" id="24"/>
            <p:cNvGrpSpPr/>
            <p:nvPr/>
          </p:nvGrpSpPr>
          <p:grpSpPr>
            <a:xfrm rot="0">
              <a:off x="0" y="2651112"/>
              <a:ext cx="6223137" cy="1710556"/>
              <a:chOff x="0" y="0"/>
              <a:chExt cx="1229262" cy="337888"/>
            </a:xfrm>
          </p:grpSpPr>
          <p:sp>
            <p:nvSpPr>
              <p:cNvPr name="Freeform 25" id="25"/>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6" id="26"/>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437032" y="2755320"/>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C. 84</a:t>
              </a:r>
            </a:p>
          </p:txBody>
        </p:sp>
        <p:grpSp>
          <p:nvGrpSpPr>
            <p:cNvPr name="Group 28" id="28"/>
            <p:cNvGrpSpPr/>
            <p:nvPr/>
          </p:nvGrpSpPr>
          <p:grpSpPr>
            <a:xfrm rot="0">
              <a:off x="9209630" y="2797035"/>
              <a:ext cx="6223137" cy="1710556"/>
              <a:chOff x="0" y="0"/>
              <a:chExt cx="1229262" cy="337888"/>
            </a:xfrm>
          </p:grpSpPr>
          <p:sp>
            <p:nvSpPr>
              <p:cNvPr name="Freeform 29" id="29"/>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0" id="30"/>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9646662" y="2901243"/>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D</a:t>
              </a:r>
              <a:r>
                <a:rPr lang="en-US" b="true" sz="6270" u="sng">
                  <a:solidFill>
                    <a:srgbClr val="FFFFFF"/>
                  </a:solidFill>
                  <a:latin typeface="Nunito Semi-Bold"/>
                  <a:ea typeface="Nunito Semi-Bold"/>
                  <a:cs typeface="Nunito Semi-Bold"/>
                  <a:sym typeface="Nunito Semi-Bold"/>
                  <a:hlinkClick r:id="rId11" action="ppaction://hlinksldjump"/>
                </a:rPr>
                <a:t>. 94</a:t>
              </a:r>
            </a:p>
          </p:txBody>
        </p:sp>
      </p:grpSp>
      <p:grpSp>
        <p:nvGrpSpPr>
          <p:cNvPr name="Group 32" id="32"/>
          <p:cNvGrpSpPr/>
          <p:nvPr/>
        </p:nvGrpSpPr>
        <p:grpSpPr>
          <a:xfrm rot="0">
            <a:off x="8118736" y="3045724"/>
            <a:ext cx="4667352" cy="1282917"/>
            <a:chOff x="0" y="0"/>
            <a:chExt cx="1229262" cy="337888"/>
          </a:xfrm>
        </p:grpSpPr>
        <p:sp>
          <p:nvSpPr>
            <p:cNvPr name="Freeform 33" id="33"/>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4" id="34"/>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8446510" y="3095305"/>
            <a:ext cx="4011805" cy="1069455"/>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B. 74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6" id="16"/>
          <p:cNvGrpSpPr/>
          <p:nvPr/>
        </p:nvGrpSpPr>
        <p:grpSpPr>
          <a:xfrm rot="513168">
            <a:off x="12945274" y="452518"/>
            <a:ext cx="1438516" cy="1611248"/>
            <a:chOff x="0" y="0"/>
            <a:chExt cx="1918021" cy="2148331"/>
          </a:xfrm>
        </p:grpSpPr>
        <p:sp>
          <p:nvSpPr>
            <p:cNvPr name="Freeform 17" id="17"/>
            <p:cNvSpPr/>
            <p:nvPr/>
          </p:nvSpPr>
          <p:spPr>
            <a:xfrm flipH="false" flipV="false" rot="-715336">
              <a:off x="175737" y="141698"/>
              <a:ext cx="1566546" cy="1864936"/>
            </a:xfrm>
            <a:custGeom>
              <a:avLst/>
              <a:gdLst/>
              <a:ahLst/>
              <a:cxnLst/>
              <a:rect r="r" b="b" t="t" l="l"/>
              <a:pathLst>
                <a:path h="1864936" w="1566546">
                  <a:moveTo>
                    <a:pt x="0" y="0"/>
                  </a:moveTo>
                  <a:lnTo>
                    <a:pt x="1566546" y="0"/>
                  </a:lnTo>
                  <a:lnTo>
                    <a:pt x="1566546" y="1864935"/>
                  </a:lnTo>
                  <a:lnTo>
                    <a:pt x="0" y="1864935"/>
                  </a:lnTo>
                  <a:lnTo>
                    <a:pt x="0" y="0"/>
                  </a:lnTo>
                  <a:close/>
                </a:path>
              </a:pathLst>
            </a:custGeom>
            <a:blipFill>
              <a:blip r:embed="rId12"/>
              <a:stretch>
                <a:fillRect l="0" t="0" r="0" b="0"/>
              </a:stretch>
            </a:blipFill>
          </p:spPr>
        </p:sp>
        <p:sp>
          <p:nvSpPr>
            <p:cNvPr name="TextBox 18" id="18"/>
            <p:cNvSpPr txBox="true"/>
            <p:nvPr/>
          </p:nvSpPr>
          <p:spPr>
            <a:xfrm rot="-415109">
              <a:off x="612720" y="529594"/>
              <a:ext cx="677664" cy="1375352"/>
            </a:xfrm>
            <a:prstGeom prst="rect">
              <a:avLst/>
            </a:prstGeom>
          </p:spPr>
          <p:txBody>
            <a:bodyPr anchor="t" rtlCol="false" tIns="0" lIns="0" bIns="0" rIns="0">
              <a:spAutoFit/>
            </a:bodyPr>
            <a:lstStyle/>
            <a:p>
              <a:pPr algn="ctr">
                <a:lnSpc>
                  <a:spcPts val="8638"/>
                </a:lnSpc>
                <a:spcBef>
                  <a:spcPct val="0"/>
                </a:spcBef>
              </a:pPr>
              <a:r>
                <a:rPr lang="en-US" b="true" sz="6170">
                  <a:solidFill>
                    <a:srgbClr val="FFFFFF"/>
                  </a:solidFill>
                  <a:latin typeface="Nunito Bold"/>
                  <a:ea typeface="Nunito Bold"/>
                  <a:cs typeface="Nunito Bold"/>
                  <a:sym typeface="Nunito Bold"/>
                </a:rPr>
                <a:t>1</a:t>
              </a:r>
            </a:p>
          </p:txBody>
        </p:sp>
      </p:grpSp>
      <p:grpSp>
        <p:nvGrpSpPr>
          <p:cNvPr name="Group 19" id="19"/>
          <p:cNvGrpSpPr/>
          <p:nvPr/>
        </p:nvGrpSpPr>
        <p:grpSpPr>
          <a:xfrm rot="1016485">
            <a:off x="15459177" y="1374031"/>
            <a:ext cx="1438516" cy="1611248"/>
            <a:chOff x="0" y="0"/>
            <a:chExt cx="1918021" cy="2148331"/>
          </a:xfrm>
        </p:grpSpPr>
        <p:sp>
          <p:nvSpPr>
            <p:cNvPr name="Freeform 20" id="20"/>
            <p:cNvSpPr/>
            <p:nvPr/>
          </p:nvSpPr>
          <p:spPr>
            <a:xfrm flipH="false" flipV="false" rot="-715336">
              <a:off x="175737" y="141698"/>
              <a:ext cx="1566546" cy="1864936"/>
            </a:xfrm>
            <a:custGeom>
              <a:avLst/>
              <a:gdLst/>
              <a:ahLst/>
              <a:cxnLst/>
              <a:rect r="r" b="b" t="t" l="l"/>
              <a:pathLst>
                <a:path h="1864936" w="1566546">
                  <a:moveTo>
                    <a:pt x="0" y="0"/>
                  </a:moveTo>
                  <a:lnTo>
                    <a:pt x="1566546" y="0"/>
                  </a:lnTo>
                  <a:lnTo>
                    <a:pt x="1566546" y="1864935"/>
                  </a:lnTo>
                  <a:lnTo>
                    <a:pt x="0" y="1864935"/>
                  </a:lnTo>
                  <a:lnTo>
                    <a:pt x="0" y="0"/>
                  </a:lnTo>
                  <a:close/>
                </a:path>
              </a:pathLst>
            </a:custGeom>
            <a:blipFill>
              <a:blip r:embed="rId12"/>
              <a:stretch>
                <a:fillRect l="0" t="0" r="0" b="0"/>
              </a:stretch>
            </a:blipFill>
          </p:spPr>
        </p:sp>
        <p:sp>
          <p:nvSpPr>
            <p:cNvPr name="TextBox 21" id="21"/>
            <p:cNvSpPr txBox="true"/>
            <p:nvPr/>
          </p:nvSpPr>
          <p:spPr>
            <a:xfrm rot="-415109">
              <a:off x="612720" y="529594"/>
              <a:ext cx="677664" cy="1375352"/>
            </a:xfrm>
            <a:prstGeom prst="rect">
              <a:avLst/>
            </a:prstGeom>
          </p:spPr>
          <p:txBody>
            <a:bodyPr anchor="t" rtlCol="false" tIns="0" lIns="0" bIns="0" rIns="0">
              <a:spAutoFit/>
            </a:bodyPr>
            <a:lstStyle/>
            <a:p>
              <a:pPr algn="ctr">
                <a:lnSpc>
                  <a:spcPts val="8638"/>
                </a:lnSpc>
                <a:spcBef>
                  <a:spcPct val="0"/>
                </a:spcBef>
              </a:pPr>
              <a:r>
                <a:rPr lang="en-US" b="true" sz="6170">
                  <a:solidFill>
                    <a:srgbClr val="FFFFFF"/>
                  </a:solidFill>
                  <a:latin typeface="Nunito Bold"/>
                  <a:ea typeface="Nunito Bold"/>
                  <a:cs typeface="Nunito Bold"/>
                  <a:sym typeface="Nunito Bold"/>
                </a:rPr>
                <a:t>5</a:t>
              </a:r>
            </a:p>
          </p:txBody>
        </p:sp>
      </p:grpSp>
      <p:grpSp>
        <p:nvGrpSpPr>
          <p:cNvPr name="Group 22" id="22"/>
          <p:cNvGrpSpPr/>
          <p:nvPr/>
        </p:nvGrpSpPr>
        <p:grpSpPr>
          <a:xfrm rot="619626">
            <a:off x="10735120" y="1374031"/>
            <a:ext cx="1438516" cy="1611248"/>
            <a:chOff x="0" y="0"/>
            <a:chExt cx="1918021" cy="2148331"/>
          </a:xfrm>
        </p:grpSpPr>
        <p:sp>
          <p:nvSpPr>
            <p:cNvPr name="Freeform 23" id="23"/>
            <p:cNvSpPr/>
            <p:nvPr/>
          </p:nvSpPr>
          <p:spPr>
            <a:xfrm flipH="false" flipV="false" rot="-715336">
              <a:off x="175737" y="141698"/>
              <a:ext cx="1566546" cy="1864936"/>
            </a:xfrm>
            <a:custGeom>
              <a:avLst/>
              <a:gdLst/>
              <a:ahLst/>
              <a:cxnLst/>
              <a:rect r="r" b="b" t="t" l="l"/>
              <a:pathLst>
                <a:path h="1864936" w="1566546">
                  <a:moveTo>
                    <a:pt x="0" y="0"/>
                  </a:moveTo>
                  <a:lnTo>
                    <a:pt x="1566546" y="0"/>
                  </a:lnTo>
                  <a:lnTo>
                    <a:pt x="1566546" y="1864935"/>
                  </a:lnTo>
                  <a:lnTo>
                    <a:pt x="0" y="1864935"/>
                  </a:lnTo>
                  <a:lnTo>
                    <a:pt x="0" y="0"/>
                  </a:lnTo>
                  <a:close/>
                </a:path>
              </a:pathLst>
            </a:custGeom>
            <a:blipFill>
              <a:blip r:embed="rId12"/>
              <a:stretch>
                <a:fillRect l="0" t="0" r="0" b="0"/>
              </a:stretch>
            </a:blipFill>
          </p:spPr>
        </p:sp>
        <p:sp>
          <p:nvSpPr>
            <p:cNvPr name="TextBox 24" id="24"/>
            <p:cNvSpPr txBox="true"/>
            <p:nvPr/>
          </p:nvSpPr>
          <p:spPr>
            <a:xfrm rot="-415109">
              <a:off x="612720" y="529594"/>
              <a:ext cx="677664" cy="1375352"/>
            </a:xfrm>
            <a:prstGeom prst="rect">
              <a:avLst/>
            </a:prstGeom>
          </p:spPr>
          <p:txBody>
            <a:bodyPr anchor="t" rtlCol="false" tIns="0" lIns="0" bIns="0" rIns="0">
              <a:spAutoFit/>
            </a:bodyPr>
            <a:lstStyle/>
            <a:p>
              <a:pPr algn="ctr">
                <a:lnSpc>
                  <a:spcPts val="8638"/>
                </a:lnSpc>
                <a:spcBef>
                  <a:spcPct val="0"/>
                </a:spcBef>
              </a:pPr>
              <a:r>
                <a:rPr lang="en-US" b="true" sz="6170">
                  <a:solidFill>
                    <a:srgbClr val="FFFFFF"/>
                  </a:solidFill>
                  <a:latin typeface="Nunito Bold"/>
                  <a:ea typeface="Nunito Bold"/>
                  <a:cs typeface="Nunito Bold"/>
                  <a:sym typeface="Nunito Bold"/>
                </a:rPr>
                <a:t>2</a:t>
              </a:r>
            </a:p>
          </p:txBody>
        </p:sp>
      </p:grpSp>
      <p:grpSp>
        <p:nvGrpSpPr>
          <p:cNvPr name="Group 25" id="25"/>
          <p:cNvGrpSpPr/>
          <p:nvPr/>
        </p:nvGrpSpPr>
        <p:grpSpPr>
          <a:xfrm rot="372193">
            <a:off x="10361472" y="3372147"/>
            <a:ext cx="1440394" cy="1613352"/>
            <a:chOff x="0" y="0"/>
            <a:chExt cx="1920526" cy="2151137"/>
          </a:xfrm>
        </p:grpSpPr>
        <p:sp>
          <p:nvSpPr>
            <p:cNvPr name="Freeform 26" id="26"/>
            <p:cNvSpPr/>
            <p:nvPr/>
          </p:nvSpPr>
          <p:spPr>
            <a:xfrm flipH="false" flipV="false" rot="-715336">
              <a:off x="175967" y="141883"/>
              <a:ext cx="1568592" cy="1867371"/>
            </a:xfrm>
            <a:custGeom>
              <a:avLst/>
              <a:gdLst/>
              <a:ahLst/>
              <a:cxnLst/>
              <a:rect r="r" b="b" t="t" l="l"/>
              <a:pathLst>
                <a:path h="1867371" w="1568592">
                  <a:moveTo>
                    <a:pt x="0" y="0"/>
                  </a:moveTo>
                  <a:lnTo>
                    <a:pt x="1568592" y="0"/>
                  </a:lnTo>
                  <a:lnTo>
                    <a:pt x="1568592" y="1867371"/>
                  </a:lnTo>
                  <a:lnTo>
                    <a:pt x="0" y="1867371"/>
                  </a:lnTo>
                  <a:lnTo>
                    <a:pt x="0" y="0"/>
                  </a:lnTo>
                  <a:close/>
                </a:path>
              </a:pathLst>
            </a:custGeom>
            <a:blipFill>
              <a:blip r:embed="rId12"/>
              <a:stretch>
                <a:fillRect l="0" t="0" r="0" b="0"/>
              </a:stretch>
            </a:blipFill>
          </p:spPr>
        </p:sp>
        <p:sp>
          <p:nvSpPr>
            <p:cNvPr name="TextBox 27" id="27"/>
            <p:cNvSpPr txBox="true"/>
            <p:nvPr/>
          </p:nvSpPr>
          <p:spPr>
            <a:xfrm rot="-415109">
              <a:off x="613530" y="530447"/>
              <a:ext cx="678549" cy="1376987"/>
            </a:xfrm>
            <a:prstGeom prst="rect">
              <a:avLst/>
            </a:prstGeom>
          </p:spPr>
          <p:txBody>
            <a:bodyPr anchor="t" rtlCol="false" tIns="0" lIns="0" bIns="0" rIns="0">
              <a:spAutoFit/>
            </a:bodyPr>
            <a:lstStyle/>
            <a:p>
              <a:pPr algn="ctr">
                <a:lnSpc>
                  <a:spcPts val="8649"/>
                </a:lnSpc>
                <a:spcBef>
                  <a:spcPct val="0"/>
                </a:spcBef>
              </a:pPr>
              <a:r>
                <a:rPr lang="en-US" b="true" sz="6178">
                  <a:solidFill>
                    <a:srgbClr val="FFFFFF"/>
                  </a:solidFill>
                  <a:latin typeface="Nunito Bold"/>
                  <a:ea typeface="Nunito Bold"/>
                  <a:cs typeface="Nunito Bold"/>
                  <a:sym typeface="Nunito Bold"/>
                </a:rPr>
                <a:t>3</a:t>
              </a:r>
            </a:p>
          </p:txBody>
        </p:sp>
      </p:grpSp>
      <p:grpSp>
        <p:nvGrpSpPr>
          <p:cNvPr name="Group 28" id="28"/>
          <p:cNvGrpSpPr/>
          <p:nvPr/>
        </p:nvGrpSpPr>
        <p:grpSpPr>
          <a:xfrm rot="0">
            <a:off x="13057089" y="2587643"/>
            <a:ext cx="1438516" cy="1611248"/>
            <a:chOff x="0" y="0"/>
            <a:chExt cx="1918021" cy="2148331"/>
          </a:xfrm>
        </p:grpSpPr>
        <p:sp>
          <p:nvSpPr>
            <p:cNvPr name="Freeform 29" id="29"/>
            <p:cNvSpPr/>
            <p:nvPr/>
          </p:nvSpPr>
          <p:spPr>
            <a:xfrm flipH="false" flipV="false" rot="-715336">
              <a:off x="175737" y="141698"/>
              <a:ext cx="1566546" cy="1864936"/>
            </a:xfrm>
            <a:custGeom>
              <a:avLst/>
              <a:gdLst/>
              <a:ahLst/>
              <a:cxnLst/>
              <a:rect r="r" b="b" t="t" l="l"/>
              <a:pathLst>
                <a:path h="1864936" w="1566546">
                  <a:moveTo>
                    <a:pt x="0" y="0"/>
                  </a:moveTo>
                  <a:lnTo>
                    <a:pt x="1566546" y="0"/>
                  </a:lnTo>
                  <a:lnTo>
                    <a:pt x="1566546" y="1864935"/>
                  </a:lnTo>
                  <a:lnTo>
                    <a:pt x="0" y="1864935"/>
                  </a:lnTo>
                  <a:lnTo>
                    <a:pt x="0" y="0"/>
                  </a:lnTo>
                  <a:close/>
                </a:path>
              </a:pathLst>
            </a:custGeom>
            <a:blipFill>
              <a:blip r:embed="rId12"/>
              <a:stretch>
                <a:fillRect l="0" t="0" r="0" b="0"/>
              </a:stretch>
            </a:blipFill>
          </p:spPr>
        </p:sp>
        <p:sp>
          <p:nvSpPr>
            <p:cNvPr name="TextBox 30" id="30"/>
            <p:cNvSpPr txBox="true"/>
            <p:nvPr/>
          </p:nvSpPr>
          <p:spPr>
            <a:xfrm rot="-415109">
              <a:off x="612720" y="529594"/>
              <a:ext cx="677664" cy="1375352"/>
            </a:xfrm>
            <a:prstGeom prst="rect">
              <a:avLst/>
            </a:prstGeom>
          </p:spPr>
          <p:txBody>
            <a:bodyPr anchor="t" rtlCol="false" tIns="0" lIns="0" bIns="0" rIns="0">
              <a:spAutoFit/>
            </a:bodyPr>
            <a:lstStyle/>
            <a:p>
              <a:pPr algn="ctr">
                <a:lnSpc>
                  <a:spcPts val="8638"/>
                </a:lnSpc>
                <a:spcBef>
                  <a:spcPct val="0"/>
                </a:spcBef>
              </a:pPr>
              <a:r>
                <a:rPr lang="en-US" b="true" sz="6170">
                  <a:solidFill>
                    <a:srgbClr val="FFFFFF"/>
                  </a:solidFill>
                  <a:latin typeface="Nunito Bold"/>
                  <a:ea typeface="Nunito Bold"/>
                  <a:cs typeface="Nunito Bold"/>
                  <a:sym typeface="Nunito Bold"/>
                </a:rPr>
                <a:t>4</a:t>
              </a:r>
            </a:p>
          </p:txBody>
        </p:sp>
      </p:grpSp>
      <p:grpSp>
        <p:nvGrpSpPr>
          <p:cNvPr name="Group 31" id="31"/>
          <p:cNvGrpSpPr/>
          <p:nvPr/>
        </p:nvGrpSpPr>
        <p:grpSpPr>
          <a:xfrm rot="199309">
            <a:off x="15459177" y="3491928"/>
            <a:ext cx="1438516" cy="1611248"/>
            <a:chOff x="0" y="0"/>
            <a:chExt cx="1918021" cy="2148331"/>
          </a:xfrm>
        </p:grpSpPr>
        <p:sp>
          <p:nvSpPr>
            <p:cNvPr name="Freeform 32" id="32"/>
            <p:cNvSpPr/>
            <p:nvPr/>
          </p:nvSpPr>
          <p:spPr>
            <a:xfrm flipH="false" flipV="false" rot="-715336">
              <a:off x="175737" y="141698"/>
              <a:ext cx="1566546" cy="1864936"/>
            </a:xfrm>
            <a:custGeom>
              <a:avLst/>
              <a:gdLst/>
              <a:ahLst/>
              <a:cxnLst/>
              <a:rect r="r" b="b" t="t" l="l"/>
              <a:pathLst>
                <a:path h="1864936" w="1566546">
                  <a:moveTo>
                    <a:pt x="0" y="0"/>
                  </a:moveTo>
                  <a:lnTo>
                    <a:pt x="1566546" y="0"/>
                  </a:lnTo>
                  <a:lnTo>
                    <a:pt x="1566546" y="1864935"/>
                  </a:lnTo>
                  <a:lnTo>
                    <a:pt x="0" y="1864935"/>
                  </a:lnTo>
                  <a:lnTo>
                    <a:pt x="0" y="0"/>
                  </a:lnTo>
                  <a:close/>
                </a:path>
              </a:pathLst>
            </a:custGeom>
            <a:blipFill>
              <a:blip r:embed="rId12"/>
              <a:stretch>
                <a:fillRect l="0" t="0" r="0" b="0"/>
              </a:stretch>
            </a:blipFill>
          </p:spPr>
        </p:sp>
        <p:sp>
          <p:nvSpPr>
            <p:cNvPr name="TextBox 33" id="33"/>
            <p:cNvSpPr txBox="true"/>
            <p:nvPr/>
          </p:nvSpPr>
          <p:spPr>
            <a:xfrm rot="-415109">
              <a:off x="612720" y="529594"/>
              <a:ext cx="677664" cy="1375352"/>
            </a:xfrm>
            <a:prstGeom prst="rect">
              <a:avLst/>
            </a:prstGeom>
          </p:spPr>
          <p:txBody>
            <a:bodyPr anchor="t" rtlCol="false" tIns="0" lIns="0" bIns="0" rIns="0">
              <a:spAutoFit/>
            </a:bodyPr>
            <a:lstStyle/>
            <a:p>
              <a:pPr algn="ctr">
                <a:lnSpc>
                  <a:spcPts val="8638"/>
                </a:lnSpc>
                <a:spcBef>
                  <a:spcPct val="0"/>
                </a:spcBef>
              </a:pPr>
              <a:r>
                <a:rPr lang="en-US" b="true" sz="6170">
                  <a:solidFill>
                    <a:srgbClr val="FFFFFF"/>
                  </a:solidFill>
                  <a:latin typeface="Nunito Bold"/>
                  <a:ea typeface="Nunito Bold"/>
                  <a:cs typeface="Nunito Bold"/>
                  <a:sym typeface="Nunito Bold"/>
                </a:rPr>
                <a:t>6</a:t>
              </a:r>
            </a:p>
          </p:txBody>
        </p:sp>
      </p:grpSp>
      <p:sp>
        <p:nvSpPr>
          <p:cNvPr name="Freeform 34" id="34"/>
          <p:cNvSpPr/>
          <p:nvPr/>
        </p:nvSpPr>
        <p:spPr>
          <a:xfrm flipH="true" flipV="false" rot="0">
            <a:off x="6728731" y="2057541"/>
            <a:ext cx="8526905" cy="3485372"/>
          </a:xfrm>
          <a:custGeom>
            <a:avLst/>
            <a:gdLst/>
            <a:ahLst/>
            <a:cxnLst/>
            <a:rect r="r" b="b" t="t" l="l"/>
            <a:pathLst>
              <a:path h="3485372" w="8526905">
                <a:moveTo>
                  <a:pt x="8526905" y="0"/>
                </a:moveTo>
                <a:lnTo>
                  <a:pt x="0" y="0"/>
                </a:lnTo>
                <a:lnTo>
                  <a:pt x="0" y="3485373"/>
                </a:lnTo>
                <a:lnTo>
                  <a:pt x="8526905" y="3485373"/>
                </a:lnTo>
                <a:lnTo>
                  <a:pt x="8526905" y="0"/>
                </a:lnTo>
                <a:close/>
              </a:path>
            </a:pathLst>
          </a:custGeom>
          <a:blipFill>
            <a:blip r:embed="rId13"/>
            <a:stretch>
              <a:fillRect l="0" t="0" r="0" b="0"/>
            </a:stretch>
          </a:blipFill>
        </p:spPr>
      </p:sp>
      <p:sp>
        <p:nvSpPr>
          <p:cNvPr name="TextBox 35" id="35"/>
          <p:cNvSpPr txBox="true"/>
          <p:nvPr/>
        </p:nvSpPr>
        <p:spPr>
          <a:xfrm rot="0">
            <a:off x="7707759" y="2993233"/>
            <a:ext cx="7163938" cy="1577699"/>
          </a:xfrm>
          <a:prstGeom prst="rect">
            <a:avLst/>
          </a:prstGeom>
        </p:spPr>
        <p:txBody>
          <a:bodyPr anchor="t" rtlCol="false" tIns="0" lIns="0" bIns="0" rIns="0">
            <a:spAutoFit/>
          </a:bodyPr>
          <a:lstStyle/>
          <a:p>
            <a:pPr algn="ctr" marL="0" indent="0" lvl="0">
              <a:lnSpc>
                <a:spcPts val="6232"/>
              </a:lnSpc>
              <a:spcBef>
                <a:spcPct val="0"/>
              </a:spcBef>
            </a:pPr>
            <a:r>
              <a:rPr lang="en-US" b="true" sz="5108" strike="noStrike" u="none">
                <a:solidFill>
                  <a:srgbClr val="378F76"/>
                </a:solidFill>
                <a:latin typeface="Nunito Ultra-Bold"/>
                <a:ea typeface="Nunito Ultra-Bold"/>
                <a:cs typeface="Nunito Ultra-Bold"/>
                <a:sym typeface="Nunito Ultra-Bold"/>
              </a:rPr>
              <a:t>Táo đã chín, các bạn giúp ta thu hoạch nhé!</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139631" y="889744"/>
            <a:ext cx="13689196" cy="1209798"/>
          </a:xfrm>
          <a:prstGeom prst="rect">
            <a:avLst/>
          </a:prstGeom>
        </p:spPr>
        <p:txBody>
          <a:bodyPr anchor="t" rtlCol="false" tIns="0" lIns="0" bIns="0" rIns="0">
            <a:spAutoFit/>
          </a:bodyPr>
          <a:lstStyle/>
          <a:p>
            <a:pPr algn="ctr">
              <a:lnSpc>
                <a:spcPts val="9968"/>
              </a:lnSpc>
              <a:spcBef>
                <a:spcPct val="0"/>
              </a:spcBef>
            </a:pPr>
            <a:r>
              <a:rPr lang="en-US" b="true" sz="7120">
                <a:solidFill>
                  <a:srgbClr val="45A46F"/>
                </a:solidFill>
                <a:latin typeface="Nunito Ultra-Bold"/>
                <a:ea typeface="Nunito Ultra-Bold"/>
                <a:cs typeface="Nunito Ultra-Bold"/>
                <a:sym typeface="Nunito Ultra-Bold"/>
              </a:rPr>
              <a:t>Tính nhẩm: 86 – 40 = ?</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2874389"/>
            <a:ext cx="11574575" cy="3380693"/>
            <a:chOff x="0" y="0"/>
            <a:chExt cx="15432767" cy="4507591"/>
          </a:xfrm>
        </p:grpSpPr>
        <p:grpSp>
          <p:nvGrpSpPr>
            <p:cNvPr name="Group 20" id="20"/>
            <p:cNvGrpSpPr/>
            <p:nvPr/>
          </p:nvGrpSpPr>
          <p:grpSpPr>
            <a:xfrm rot="0">
              <a:off x="0" y="0"/>
              <a:ext cx="6223137" cy="1710556"/>
              <a:chOff x="0" y="0"/>
              <a:chExt cx="1229262" cy="337888"/>
            </a:xfrm>
          </p:grpSpPr>
          <p:sp>
            <p:nvSpPr>
              <p:cNvPr name="Freeform 21" id="21"/>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2" id="22"/>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A. 66</a:t>
              </a:r>
            </a:p>
          </p:txBody>
        </p:sp>
        <p:grpSp>
          <p:nvGrpSpPr>
            <p:cNvPr name="Group 24" id="24"/>
            <p:cNvGrpSpPr/>
            <p:nvPr/>
          </p:nvGrpSpPr>
          <p:grpSpPr>
            <a:xfrm rot="0">
              <a:off x="0" y="2651112"/>
              <a:ext cx="6223137" cy="1710556"/>
              <a:chOff x="0" y="0"/>
              <a:chExt cx="1229262" cy="337888"/>
            </a:xfrm>
          </p:grpSpPr>
          <p:sp>
            <p:nvSpPr>
              <p:cNvPr name="Freeform 25" id="25"/>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6" id="26"/>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437032" y="2755320"/>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C. 46</a:t>
              </a:r>
            </a:p>
          </p:txBody>
        </p:sp>
        <p:grpSp>
          <p:nvGrpSpPr>
            <p:cNvPr name="Group 28" id="28"/>
            <p:cNvGrpSpPr/>
            <p:nvPr/>
          </p:nvGrpSpPr>
          <p:grpSpPr>
            <a:xfrm rot="0">
              <a:off x="9209630" y="2797035"/>
              <a:ext cx="6223137" cy="1710556"/>
              <a:chOff x="0" y="0"/>
              <a:chExt cx="1229262" cy="337888"/>
            </a:xfrm>
          </p:grpSpPr>
          <p:sp>
            <p:nvSpPr>
              <p:cNvPr name="Freeform 29" id="29"/>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0" id="30"/>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9646662" y="2901243"/>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D</a:t>
              </a:r>
              <a:r>
                <a:rPr lang="en-US" b="true" sz="6270" u="sng">
                  <a:solidFill>
                    <a:srgbClr val="FFFFFF"/>
                  </a:solidFill>
                  <a:latin typeface="Nunito Semi-Bold"/>
                  <a:ea typeface="Nunito Semi-Bold"/>
                  <a:cs typeface="Nunito Semi-Bold"/>
                  <a:sym typeface="Nunito Semi-Bold"/>
                  <a:hlinkClick r:id="rId10" action="ppaction://hlinksldjump"/>
                </a:rPr>
                <a:t>. 36 </a:t>
              </a:r>
            </a:p>
          </p:txBody>
        </p:sp>
      </p:grpSp>
      <p:grpSp>
        <p:nvGrpSpPr>
          <p:cNvPr name="Group 32" id="32"/>
          <p:cNvGrpSpPr/>
          <p:nvPr/>
        </p:nvGrpSpPr>
        <p:grpSpPr>
          <a:xfrm rot="0">
            <a:off x="8118736" y="3045724"/>
            <a:ext cx="4667352" cy="1282917"/>
            <a:chOff x="0" y="0"/>
            <a:chExt cx="6223137" cy="1710556"/>
          </a:xfrm>
        </p:grpSpPr>
        <p:grpSp>
          <p:nvGrpSpPr>
            <p:cNvPr name="Group 33" id="33"/>
            <p:cNvGrpSpPr/>
            <p:nvPr/>
          </p:nvGrpSpPr>
          <p:grpSpPr>
            <a:xfrm rot="0">
              <a:off x="0" y="0"/>
              <a:ext cx="6223137" cy="1710556"/>
              <a:chOff x="0" y="0"/>
              <a:chExt cx="1229262" cy="337888"/>
            </a:xfrm>
          </p:grpSpPr>
          <p:sp>
            <p:nvSpPr>
              <p:cNvPr name="Freeform 34" id="3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5" id="3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B. 56</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765509"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303041" y="889744"/>
            <a:ext cx="13689196" cy="1209798"/>
          </a:xfrm>
          <a:prstGeom prst="rect">
            <a:avLst/>
          </a:prstGeom>
        </p:spPr>
        <p:txBody>
          <a:bodyPr anchor="t" rtlCol="false" tIns="0" lIns="0" bIns="0" rIns="0">
            <a:spAutoFit/>
          </a:bodyPr>
          <a:lstStyle/>
          <a:p>
            <a:pPr algn="ctr">
              <a:lnSpc>
                <a:spcPts val="9968"/>
              </a:lnSpc>
              <a:spcBef>
                <a:spcPct val="0"/>
              </a:spcBef>
            </a:pPr>
            <a:r>
              <a:rPr lang="en-US" b="true" sz="7120">
                <a:solidFill>
                  <a:srgbClr val="45A46F"/>
                </a:solidFill>
                <a:latin typeface="Nunito Ultra-Bold"/>
                <a:ea typeface="Nunito Ultra-Bold"/>
                <a:cs typeface="Nunito Ultra-Bold"/>
                <a:sym typeface="Nunito Ultra-Bold"/>
              </a:rPr>
              <a:t> Tính nhẩm: 750 – 200 + 40 = ?</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2874389"/>
            <a:ext cx="11574575" cy="3380693"/>
            <a:chOff x="0" y="0"/>
            <a:chExt cx="15432767" cy="4507591"/>
          </a:xfrm>
        </p:grpSpPr>
        <p:grpSp>
          <p:nvGrpSpPr>
            <p:cNvPr name="Group 20" id="20"/>
            <p:cNvGrpSpPr/>
            <p:nvPr/>
          </p:nvGrpSpPr>
          <p:grpSpPr>
            <a:xfrm rot="0">
              <a:off x="0" y="0"/>
              <a:ext cx="6223137" cy="1710556"/>
              <a:chOff x="0" y="0"/>
              <a:chExt cx="1229262" cy="337888"/>
            </a:xfrm>
          </p:grpSpPr>
          <p:sp>
            <p:nvSpPr>
              <p:cNvPr name="Freeform 21" id="21"/>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2" id="22"/>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A. 800</a:t>
              </a:r>
            </a:p>
          </p:txBody>
        </p:sp>
        <p:grpSp>
          <p:nvGrpSpPr>
            <p:cNvPr name="Group 24" id="24"/>
            <p:cNvGrpSpPr/>
            <p:nvPr/>
          </p:nvGrpSpPr>
          <p:grpSpPr>
            <a:xfrm rot="0">
              <a:off x="0" y="2651112"/>
              <a:ext cx="6223137" cy="1710556"/>
              <a:chOff x="0" y="0"/>
              <a:chExt cx="1229262" cy="337888"/>
            </a:xfrm>
          </p:grpSpPr>
          <p:sp>
            <p:nvSpPr>
              <p:cNvPr name="Freeform 25" id="25"/>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6" id="26"/>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437032" y="2755320"/>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C. 690</a:t>
              </a:r>
            </a:p>
          </p:txBody>
        </p:sp>
        <p:grpSp>
          <p:nvGrpSpPr>
            <p:cNvPr name="Group 28" id="28"/>
            <p:cNvGrpSpPr/>
            <p:nvPr/>
          </p:nvGrpSpPr>
          <p:grpSpPr>
            <a:xfrm rot="0">
              <a:off x="9209630" y="2797035"/>
              <a:ext cx="6223137" cy="1710556"/>
              <a:chOff x="0" y="0"/>
              <a:chExt cx="1229262" cy="337888"/>
            </a:xfrm>
          </p:grpSpPr>
          <p:sp>
            <p:nvSpPr>
              <p:cNvPr name="Freeform 29" id="29"/>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0" id="30"/>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9646662" y="2901243"/>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D</a:t>
              </a:r>
              <a:r>
                <a:rPr lang="en-US" b="true" sz="6270" u="sng">
                  <a:solidFill>
                    <a:srgbClr val="FFFFFF"/>
                  </a:solidFill>
                  <a:latin typeface="Nunito Semi-Bold"/>
                  <a:ea typeface="Nunito Semi-Bold"/>
                  <a:cs typeface="Nunito Semi-Bold"/>
                  <a:sym typeface="Nunito Semi-Bold"/>
                  <a:hlinkClick r:id="rId11" action="ppaction://hlinksldjump"/>
                </a:rPr>
                <a:t>. 590</a:t>
              </a:r>
            </a:p>
          </p:txBody>
        </p:sp>
      </p:grpSp>
      <p:grpSp>
        <p:nvGrpSpPr>
          <p:cNvPr name="Group 32" id="32"/>
          <p:cNvGrpSpPr/>
          <p:nvPr/>
        </p:nvGrpSpPr>
        <p:grpSpPr>
          <a:xfrm rot="0">
            <a:off x="8118736" y="3045724"/>
            <a:ext cx="4667352" cy="1282917"/>
            <a:chOff x="0" y="0"/>
            <a:chExt cx="6223137" cy="1710556"/>
          </a:xfrm>
        </p:grpSpPr>
        <p:grpSp>
          <p:nvGrpSpPr>
            <p:cNvPr name="Group 33" id="33"/>
            <p:cNvGrpSpPr/>
            <p:nvPr/>
          </p:nvGrpSpPr>
          <p:grpSpPr>
            <a:xfrm rot="0">
              <a:off x="0" y="0"/>
              <a:ext cx="6223137" cy="1710556"/>
              <a:chOff x="0" y="0"/>
              <a:chExt cx="1229262" cy="337888"/>
            </a:xfrm>
          </p:grpSpPr>
          <p:sp>
            <p:nvSpPr>
              <p:cNvPr name="Freeform 34" id="3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5" id="3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B. 700</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8" id="18"/>
          <p:cNvGrpSpPr/>
          <p:nvPr/>
        </p:nvGrpSpPr>
        <p:grpSpPr>
          <a:xfrm rot="0">
            <a:off x="1196942" y="3453153"/>
            <a:ext cx="11574575" cy="3380693"/>
            <a:chOff x="0" y="0"/>
            <a:chExt cx="15432767" cy="4507591"/>
          </a:xfrm>
        </p:grpSpPr>
        <p:grpSp>
          <p:nvGrpSpPr>
            <p:cNvPr name="Group 19" id="19"/>
            <p:cNvGrpSpPr/>
            <p:nvPr/>
          </p:nvGrpSpPr>
          <p:grpSpPr>
            <a:xfrm rot="0">
              <a:off x="0" y="0"/>
              <a:ext cx="6223137" cy="1710556"/>
              <a:chOff x="0" y="0"/>
              <a:chExt cx="1229262" cy="337888"/>
            </a:xfrm>
          </p:grpSpPr>
          <p:sp>
            <p:nvSpPr>
              <p:cNvPr name="Freeform 20" id="20"/>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1" id="21"/>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A. 69 tuổi</a:t>
              </a:r>
            </a:p>
          </p:txBody>
        </p:sp>
        <p:grpSp>
          <p:nvGrpSpPr>
            <p:cNvPr name="Group 23" id="23"/>
            <p:cNvGrpSpPr/>
            <p:nvPr/>
          </p:nvGrpSpPr>
          <p:grpSpPr>
            <a:xfrm rot="0">
              <a:off x="0" y="2651112"/>
              <a:ext cx="6223137" cy="1710556"/>
              <a:chOff x="0" y="0"/>
              <a:chExt cx="1229262" cy="337888"/>
            </a:xfrm>
          </p:grpSpPr>
          <p:sp>
            <p:nvSpPr>
              <p:cNvPr name="Freeform 24" id="2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5" id="2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437032" y="2755320"/>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C. 99 tuổi</a:t>
              </a:r>
            </a:p>
          </p:txBody>
        </p:sp>
        <p:grpSp>
          <p:nvGrpSpPr>
            <p:cNvPr name="Group 27" id="27"/>
            <p:cNvGrpSpPr/>
            <p:nvPr/>
          </p:nvGrpSpPr>
          <p:grpSpPr>
            <a:xfrm rot="0">
              <a:off x="9209630" y="2797035"/>
              <a:ext cx="6223137" cy="1710556"/>
              <a:chOff x="0" y="0"/>
              <a:chExt cx="1229262" cy="337888"/>
            </a:xfrm>
          </p:grpSpPr>
          <p:sp>
            <p:nvSpPr>
              <p:cNvPr name="Freeform 28" id="28"/>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9" id="29"/>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9646662" y="2901243"/>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1" action="ppaction://hlinksldjump"/>
                </a:rPr>
                <a:t>D</a:t>
              </a:r>
              <a:r>
                <a:rPr lang="en-US" b="true" sz="6270" u="sng">
                  <a:solidFill>
                    <a:srgbClr val="FFFFFF"/>
                  </a:solidFill>
                  <a:latin typeface="Nunito Semi-Bold"/>
                  <a:ea typeface="Nunito Semi-Bold"/>
                  <a:cs typeface="Nunito Semi-Bold"/>
                  <a:sym typeface="Nunito Semi-Bold"/>
                  <a:hlinkClick r:id="rId11" action="ppaction://hlinksldjump"/>
                </a:rPr>
                <a:t>. 89 tuổi</a:t>
              </a:r>
            </a:p>
          </p:txBody>
        </p:sp>
      </p:grpSp>
      <p:grpSp>
        <p:nvGrpSpPr>
          <p:cNvPr name="Group 31" id="31"/>
          <p:cNvGrpSpPr/>
          <p:nvPr/>
        </p:nvGrpSpPr>
        <p:grpSpPr>
          <a:xfrm rot="0">
            <a:off x="8118736" y="3453954"/>
            <a:ext cx="4667352" cy="1282917"/>
            <a:chOff x="0" y="0"/>
            <a:chExt cx="6223137" cy="1710556"/>
          </a:xfrm>
        </p:grpSpPr>
        <p:grpSp>
          <p:nvGrpSpPr>
            <p:cNvPr name="Group 32" id="32"/>
            <p:cNvGrpSpPr/>
            <p:nvPr/>
          </p:nvGrpSpPr>
          <p:grpSpPr>
            <a:xfrm rot="0">
              <a:off x="0" y="0"/>
              <a:ext cx="6223137" cy="1710556"/>
              <a:chOff x="0" y="0"/>
              <a:chExt cx="1229262" cy="337888"/>
            </a:xfrm>
          </p:grpSpPr>
          <p:sp>
            <p:nvSpPr>
              <p:cNvPr name="Freeform 33" id="33"/>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4" id="34"/>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437032" y="104208"/>
              <a:ext cx="5349073" cy="1387841"/>
            </a:xfrm>
            <a:prstGeom prst="rect">
              <a:avLst/>
            </a:prstGeom>
          </p:spPr>
          <p:txBody>
            <a:bodyPr anchor="t" rtlCol="false" tIns="0" lIns="0" bIns="0" rIns="0">
              <a:spAutoFit/>
            </a:bodyPr>
            <a:lstStyle/>
            <a:p>
              <a:pPr algn="ctr">
                <a:lnSpc>
                  <a:spcPts val="8778"/>
                </a:lnSpc>
                <a:spcBef>
                  <a:spcPct val="0"/>
                </a:spcBef>
              </a:pPr>
              <a:r>
                <a:rPr lang="en-US" b="true" sz="6270" u="sng">
                  <a:solidFill>
                    <a:srgbClr val="FFFFFF"/>
                  </a:solidFill>
                  <a:latin typeface="Nunito Semi-Bold"/>
                  <a:ea typeface="Nunito Semi-Bold"/>
                  <a:cs typeface="Nunito Semi-Bold"/>
                  <a:sym typeface="Nunito Semi-Bold"/>
                  <a:hlinkClick r:id="rId10" action="ppaction://hlinksldjump"/>
                </a:rPr>
                <a:t>B. 84 tuổi</a:t>
              </a:r>
            </a:p>
          </p:txBody>
        </p:sp>
      </p:grpSp>
      <p:sp>
        <p:nvSpPr>
          <p:cNvPr name="TextBox 36" id="36"/>
          <p:cNvSpPr txBox="true"/>
          <p:nvPr/>
        </p:nvSpPr>
        <p:spPr>
          <a:xfrm rot="0">
            <a:off x="680901" y="130084"/>
            <a:ext cx="12997893" cy="3016393"/>
          </a:xfrm>
          <a:prstGeom prst="rect">
            <a:avLst/>
          </a:prstGeom>
        </p:spPr>
        <p:txBody>
          <a:bodyPr anchor="t" rtlCol="false" tIns="0" lIns="0" bIns="0" rIns="0">
            <a:spAutoFit/>
          </a:bodyPr>
          <a:lstStyle/>
          <a:p>
            <a:pPr algn="just">
              <a:lnSpc>
                <a:spcPts val="8042"/>
              </a:lnSpc>
              <a:spcBef>
                <a:spcPct val="0"/>
              </a:spcBef>
            </a:pPr>
            <a:r>
              <a:rPr lang="en-US" b="true" sz="5744">
                <a:solidFill>
                  <a:srgbClr val="45A46F"/>
                </a:solidFill>
                <a:latin typeface="Nunito Ultra-Bold"/>
                <a:ea typeface="Nunito Ultra-Bold"/>
                <a:cs typeface="Nunito Ultra-Bold"/>
                <a:sym typeface="Nunito Ultra-Bold"/>
              </a:rPr>
              <a:t>Bà năm nay 73 tuổi, cháu 16 tuổi. Hỏi tổng số tuổi của hai bà cháu là bao nhiêu?</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292062" y="0"/>
            <a:ext cx="8828214" cy="9305101"/>
          </a:xfrm>
          <a:custGeom>
            <a:avLst/>
            <a:gdLst/>
            <a:ahLst/>
            <a:cxnLst/>
            <a:rect r="r" b="b" t="t" l="l"/>
            <a:pathLst>
              <a:path h="9305101" w="8828214">
                <a:moveTo>
                  <a:pt x="0" y="0"/>
                </a:moveTo>
                <a:lnTo>
                  <a:pt x="8828214" y="0"/>
                </a:lnTo>
                <a:lnTo>
                  <a:pt x="8828214" y="9305101"/>
                </a:lnTo>
                <a:lnTo>
                  <a:pt x="0" y="93051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a:hlinkClick r:id="rId13" action="ppaction://hlinksldjump"/>
          </p:cNvPr>
          <p:cNvSpPr/>
          <p:nvPr/>
        </p:nvSpPr>
        <p:spPr>
          <a:xfrm flipH="false" flipV="false" rot="-202167">
            <a:off x="13292398" y="259263"/>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7" id="17"/>
          <p:cNvSpPr txBox="true"/>
          <p:nvPr/>
        </p:nvSpPr>
        <p:spPr>
          <a:xfrm rot="98058">
            <a:off x="13604677" y="517210"/>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1</a:t>
            </a:r>
          </a:p>
        </p:txBody>
      </p:sp>
      <p:sp>
        <p:nvSpPr>
          <p:cNvPr name="Freeform 18" id="18">
            <a:hlinkClick r:id="rId14" action="ppaction://hlinksldjump"/>
          </p:cNvPr>
          <p:cNvSpPr/>
          <p:nvPr/>
        </p:nvSpPr>
        <p:spPr>
          <a:xfrm flipH="false" flipV="false" rot="-837466">
            <a:off x="12496074" y="1812332"/>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9" id="19"/>
          <p:cNvSpPr txBox="true"/>
          <p:nvPr/>
        </p:nvSpPr>
        <p:spPr>
          <a:xfrm rot="-537240">
            <a:off x="12819769" y="2069179"/>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4" action="ppaction://hlinksldjump"/>
              </a:rPr>
              <a:t>5</a:t>
            </a:r>
          </a:p>
        </p:txBody>
      </p:sp>
      <p:sp>
        <p:nvSpPr>
          <p:cNvPr name="Freeform 20" id="20">
            <a:hlinkClick r:id="rId15" action="ppaction://hlinksldjump"/>
          </p:cNvPr>
          <p:cNvSpPr/>
          <p:nvPr/>
        </p:nvSpPr>
        <p:spPr>
          <a:xfrm flipH="false" flipV="false" rot="-95710">
            <a:off x="10656228" y="1044782"/>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21" id="21"/>
          <p:cNvSpPr txBox="true"/>
          <p:nvPr/>
        </p:nvSpPr>
        <p:spPr>
          <a:xfrm rot="204516">
            <a:off x="11003891" y="1271620"/>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5" action="ppaction://hlinksldjump"/>
              </a:rPr>
              <a:t>2</a:t>
            </a:r>
          </a:p>
        </p:txBody>
      </p:sp>
      <p:sp>
        <p:nvSpPr>
          <p:cNvPr name="Freeform 22" id="22">
            <a:hlinkClick r:id="rId16" action="ppaction://hlinksldjump"/>
          </p:cNvPr>
          <p:cNvSpPr/>
          <p:nvPr/>
        </p:nvSpPr>
        <p:spPr>
          <a:xfrm flipH="false" flipV="false" rot="-343143">
            <a:off x="9841588" y="3251190"/>
            <a:ext cx="1176444" cy="1400528"/>
          </a:xfrm>
          <a:custGeom>
            <a:avLst/>
            <a:gdLst/>
            <a:ahLst/>
            <a:cxnLst/>
            <a:rect r="r" b="b" t="t" l="l"/>
            <a:pathLst>
              <a:path h="1400528" w="1176444">
                <a:moveTo>
                  <a:pt x="0" y="0"/>
                </a:moveTo>
                <a:lnTo>
                  <a:pt x="1176443" y="0"/>
                </a:lnTo>
                <a:lnTo>
                  <a:pt x="1176443" y="1400528"/>
                </a:lnTo>
                <a:lnTo>
                  <a:pt x="0" y="1400528"/>
                </a:lnTo>
                <a:lnTo>
                  <a:pt x="0" y="0"/>
                </a:lnTo>
                <a:close/>
              </a:path>
            </a:pathLst>
          </a:custGeom>
          <a:blipFill>
            <a:blip r:embed="rId12"/>
            <a:stretch>
              <a:fillRect l="0" t="0" r="0" b="0"/>
            </a:stretch>
          </a:blipFill>
        </p:spPr>
      </p:sp>
      <p:sp>
        <p:nvSpPr>
          <p:cNvPr name="TextBox 23" id="23"/>
          <p:cNvSpPr txBox="true"/>
          <p:nvPr/>
        </p:nvSpPr>
        <p:spPr>
          <a:xfrm rot="-42916">
            <a:off x="10157972" y="3510424"/>
            <a:ext cx="508912" cy="1062266"/>
          </a:xfrm>
          <a:prstGeom prst="rect">
            <a:avLst/>
          </a:prstGeom>
        </p:spPr>
        <p:txBody>
          <a:bodyPr anchor="t" rtlCol="false" tIns="0" lIns="0" bIns="0" rIns="0">
            <a:spAutoFit/>
          </a:bodyPr>
          <a:lstStyle/>
          <a:p>
            <a:pPr algn="ctr">
              <a:lnSpc>
                <a:spcPts val="8649"/>
              </a:lnSpc>
              <a:spcBef>
                <a:spcPct val="0"/>
              </a:spcBef>
            </a:pPr>
            <a:r>
              <a:rPr lang="en-US" b="true" sz="6178" u="sng">
                <a:solidFill>
                  <a:srgbClr val="FFFFFF"/>
                </a:solidFill>
                <a:latin typeface="Nunito Bold"/>
                <a:ea typeface="Nunito Bold"/>
                <a:cs typeface="Nunito Bold"/>
                <a:sym typeface="Nunito Bold"/>
                <a:hlinkClick r:id="rId16" action="ppaction://hlinksldjump"/>
              </a:rPr>
              <a:t>3</a:t>
            </a:r>
          </a:p>
        </p:txBody>
      </p:sp>
      <p:sp>
        <p:nvSpPr>
          <p:cNvPr name="Freeform 24" id="24">
            <a:hlinkClick r:id="rId17" action="ppaction://hlinksldjump"/>
          </p:cNvPr>
          <p:cNvSpPr/>
          <p:nvPr/>
        </p:nvSpPr>
        <p:spPr>
          <a:xfrm flipH="false" flipV="false" rot="-715336">
            <a:off x="11077835" y="2678632"/>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5" id="25"/>
          <p:cNvSpPr txBox="true"/>
          <p:nvPr/>
        </p:nvSpPr>
        <p:spPr>
          <a:xfrm rot="-415109">
            <a:off x="11403708" y="2938711"/>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7" action="ppaction://hlinksldjump"/>
              </a:rPr>
              <a:t>4</a:t>
            </a:r>
          </a:p>
        </p:txBody>
      </p:sp>
      <p:sp>
        <p:nvSpPr>
          <p:cNvPr name="Freeform 26" id="26"/>
          <p:cNvSpPr/>
          <p:nvPr/>
        </p:nvSpPr>
        <p:spPr>
          <a:xfrm flipH="false" flipV="false" rot="-516027">
            <a:off x="13027123" y="3369241"/>
            <a:ext cx="1174909" cy="1398702"/>
          </a:xfrm>
          <a:custGeom>
            <a:avLst/>
            <a:gdLst/>
            <a:ahLst/>
            <a:cxnLst/>
            <a:rect r="r" b="b" t="t" l="l"/>
            <a:pathLst>
              <a:path h="1398702" w="1174909">
                <a:moveTo>
                  <a:pt x="0" y="0"/>
                </a:moveTo>
                <a:lnTo>
                  <a:pt x="1174910" y="0"/>
                </a:lnTo>
                <a:lnTo>
                  <a:pt x="1174910" y="1398701"/>
                </a:lnTo>
                <a:lnTo>
                  <a:pt x="0" y="1398701"/>
                </a:lnTo>
                <a:lnTo>
                  <a:pt x="0" y="0"/>
                </a:lnTo>
                <a:close/>
              </a:path>
            </a:pathLst>
          </a:custGeom>
          <a:blipFill>
            <a:blip r:embed="rId12"/>
            <a:stretch>
              <a:fillRect l="0" t="0" r="0" b="0"/>
            </a:stretch>
          </a:blipFill>
        </p:spPr>
      </p:sp>
      <p:sp>
        <p:nvSpPr>
          <p:cNvPr name="TextBox 27" id="27"/>
          <p:cNvSpPr txBox="true"/>
          <p:nvPr/>
        </p:nvSpPr>
        <p:spPr>
          <a:xfrm rot="-215800">
            <a:off x="13347680" y="3628733"/>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8" action="ppaction://hlinksldjump"/>
              </a:rPr>
              <a:t>6</a:t>
            </a:r>
          </a:p>
        </p:txBody>
      </p:sp>
      <p:sp>
        <p:nvSpPr>
          <p:cNvPr name="Freeform 28" id="28"/>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29" id="29"/>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9" action="ppaction://hlinksldjump"/>
              </a:rPr>
              <a:t>7</a:t>
            </a:r>
          </a:p>
        </p:txBody>
      </p:sp>
      <p:sp>
        <p:nvSpPr>
          <p:cNvPr name="Freeform 30" id="30">
            <a:hlinkClick r:id="rId20"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31" id="31"/>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20" action="ppaction://hlinksldjump"/>
              </a:rPr>
              <a:t>8</a:t>
            </a:r>
          </a:p>
        </p:txBody>
      </p:sp>
      <p:sp>
        <p:nvSpPr>
          <p:cNvPr name="Freeform 32" id="32"/>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33" id="33"/>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21" action="ppaction://hlinksldjump"/>
              </a:rPr>
              <a:t>9</a:t>
            </a:r>
          </a:p>
        </p:txBody>
      </p:sp>
      <p:grpSp>
        <p:nvGrpSpPr>
          <p:cNvPr name="Group 34" id="34"/>
          <p:cNvGrpSpPr/>
          <p:nvPr/>
        </p:nvGrpSpPr>
        <p:grpSpPr>
          <a:xfrm rot="513168">
            <a:off x="16230589" y="3262832"/>
            <a:ext cx="1439803" cy="1611520"/>
            <a:chOff x="0" y="0"/>
            <a:chExt cx="1919737" cy="2148693"/>
          </a:xfrm>
        </p:grpSpPr>
        <p:sp>
          <p:nvSpPr>
            <p:cNvPr name="Freeform 35" id="35"/>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36" id="36"/>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37" id="37"/>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22" action="ppaction://hlinksldjump"/>
              </a:rPr>
              <a:t>10</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491971" y="108126"/>
            <a:ext cx="14067826" cy="3520562"/>
          </a:xfrm>
          <a:prstGeom prst="rect">
            <a:avLst/>
          </a:prstGeom>
        </p:spPr>
        <p:txBody>
          <a:bodyPr anchor="t" rtlCol="false" tIns="0" lIns="0" bIns="0" rIns="0">
            <a:spAutoFit/>
          </a:bodyPr>
          <a:lstStyle/>
          <a:p>
            <a:pPr algn="l">
              <a:lnSpc>
                <a:spcPts val="7028"/>
              </a:lnSpc>
              <a:spcBef>
                <a:spcPct val="0"/>
              </a:spcBef>
            </a:pPr>
            <a:r>
              <a:rPr lang="en-US" b="true" sz="5020">
                <a:solidFill>
                  <a:srgbClr val="45A46F"/>
                </a:solidFill>
                <a:latin typeface="Nunito Ultra-Bold"/>
                <a:ea typeface="Nunito Ultra-Bold"/>
                <a:cs typeface="Nunito Ultra-Bold"/>
                <a:sym typeface="Nunito Ultra-Bold"/>
              </a:rPr>
              <a:t>Mẹ mua cho Linh một chiếc mũ giá 10 000 đồng và một chiếc khăn giá 25 000 đồng. Mẹ đưa cho cô bán hàng 50 000 đồng. Hỏi phải trả lại mẹ số tiền là:</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4095413"/>
            <a:ext cx="4667352" cy="1282917"/>
            <a:chOff x="0" y="0"/>
            <a:chExt cx="1229262" cy="337888"/>
          </a:xfrm>
        </p:grpSpPr>
        <p:sp>
          <p:nvSpPr>
            <p:cNvPr name="Freeform 20" id="20">
              <a:hlinkClick r:id="rId10" action="ppaction://hlinksldjump"/>
            </p:cNvPr>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1" id="21"/>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304601" y="4263934"/>
            <a:ext cx="4391452" cy="794758"/>
          </a:xfrm>
          <a:prstGeom prst="rect">
            <a:avLst/>
          </a:prstGeom>
        </p:spPr>
        <p:txBody>
          <a:bodyPr anchor="t" rtlCol="false" tIns="0" lIns="0" bIns="0" rIns="0">
            <a:spAutoFit/>
          </a:bodyPr>
          <a:lstStyle/>
          <a:p>
            <a:pPr algn="ctr">
              <a:lnSpc>
                <a:spcPts val="6594"/>
              </a:lnSpc>
              <a:spcBef>
                <a:spcPct val="0"/>
              </a:spcBef>
            </a:pPr>
            <a:r>
              <a:rPr lang="en-US" b="true" sz="4710" u="sng">
                <a:solidFill>
                  <a:srgbClr val="FFFFFF"/>
                </a:solidFill>
                <a:latin typeface="Nunito Semi-Bold"/>
                <a:ea typeface="Nunito Semi-Bold"/>
                <a:cs typeface="Nunito Semi-Bold"/>
                <a:sym typeface="Nunito Semi-Bold"/>
                <a:hlinkClick r:id="rId11" action="ppaction://hlinksldjump"/>
              </a:rPr>
              <a:t>A. 15 000 đồng</a:t>
            </a:r>
          </a:p>
        </p:txBody>
      </p:sp>
      <p:grpSp>
        <p:nvGrpSpPr>
          <p:cNvPr name="Group 23" id="23"/>
          <p:cNvGrpSpPr/>
          <p:nvPr/>
        </p:nvGrpSpPr>
        <p:grpSpPr>
          <a:xfrm rot="0">
            <a:off x="1196942" y="6083747"/>
            <a:ext cx="4667352" cy="1282917"/>
            <a:chOff x="0" y="0"/>
            <a:chExt cx="1229262" cy="337888"/>
          </a:xfrm>
        </p:grpSpPr>
        <p:sp>
          <p:nvSpPr>
            <p:cNvPr name="Freeform 24" id="24">
              <a:hlinkClick r:id="rId12" action="ppaction://hlinksldjump"/>
            </p:cNvPr>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5" id="2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356474" y="6276203"/>
            <a:ext cx="433957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3" action="ppaction://hlinksldjump"/>
              </a:rPr>
              <a:t>C. 25 000 đồng</a:t>
            </a:r>
          </a:p>
        </p:txBody>
      </p:sp>
      <p:grpSp>
        <p:nvGrpSpPr>
          <p:cNvPr name="Group 27" id="27"/>
          <p:cNvGrpSpPr/>
          <p:nvPr/>
        </p:nvGrpSpPr>
        <p:grpSpPr>
          <a:xfrm rot="0">
            <a:off x="8104164" y="6193189"/>
            <a:ext cx="4667352" cy="1282917"/>
            <a:chOff x="0" y="0"/>
            <a:chExt cx="1229262" cy="337888"/>
          </a:xfrm>
        </p:grpSpPr>
        <p:sp>
          <p:nvSpPr>
            <p:cNvPr name="Freeform 28" id="28">
              <a:hlinkClick r:id="rId12" action="ppaction://hlinksldjump"/>
            </p:cNvPr>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9" id="29"/>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8118736" y="6385645"/>
            <a:ext cx="452841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3" action="ppaction://hlinksldjump"/>
              </a:rPr>
              <a:t>D</a:t>
            </a:r>
            <a:r>
              <a:rPr lang="en-US" b="true" sz="4770" u="sng">
                <a:solidFill>
                  <a:srgbClr val="FFFFFF"/>
                </a:solidFill>
                <a:latin typeface="Nunito Semi-Bold"/>
                <a:ea typeface="Nunito Semi-Bold"/>
                <a:cs typeface="Nunito Semi-Bold"/>
                <a:sym typeface="Nunito Semi-Bold"/>
                <a:hlinkClick r:id="rId13" action="ppaction://hlinksldjump"/>
              </a:rPr>
              <a:t>. 40 000 đồng</a:t>
            </a:r>
          </a:p>
        </p:txBody>
      </p:sp>
      <p:grpSp>
        <p:nvGrpSpPr>
          <p:cNvPr name="Group 31" id="31"/>
          <p:cNvGrpSpPr/>
          <p:nvPr/>
        </p:nvGrpSpPr>
        <p:grpSpPr>
          <a:xfrm rot="0">
            <a:off x="8104164" y="4095413"/>
            <a:ext cx="4667352" cy="1282917"/>
            <a:chOff x="0" y="0"/>
            <a:chExt cx="1229262" cy="337888"/>
          </a:xfrm>
        </p:grpSpPr>
        <p:sp>
          <p:nvSpPr>
            <p:cNvPr name="Freeform 32" id="32">
              <a:hlinkClick r:id="rId12" action="ppaction://hlinksldjump"/>
            </p:cNvPr>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3" id="33"/>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268051" y="4333770"/>
            <a:ext cx="4339579" cy="813369"/>
          </a:xfrm>
          <a:prstGeom prst="rect">
            <a:avLst/>
          </a:prstGeom>
        </p:spPr>
        <p:txBody>
          <a:bodyPr anchor="t" rtlCol="false" tIns="0" lIns="0" bIns="0" rIns="0">
            <a:spAutoFit/>
          </a:bodyPr>
          <a:lstStyle/>
          <a:p>
            <a:pPr algn="ctr">
              <a:lnSpc>
                <a:spcPts val="6618"/>
              </a:lnSpc>
              <a:spcBef>
                <a:spcPct val="0"/>
              </a:spcBef>
            </a:pPr>
            <a:r>
              <a:rPr lang="en-US" b="true" sz="4727" u="sng">
                <a:solidFill>
                  <a:srgbClr val="FFFFFF"/>
                </a:solidFill>
                <a:latin typeface="Nunito Semi-Bold"/>
                <a:ea typeface="Nunito Semi-Bold"/>
                <a:cs typeface="Nunito Semi-Bold"/>
                <a:sym typeface="Nunito Semi-Bold"/>
                <a:hlinkClick r:id="rId13" action="ppaction://hlinksldjump"/>
              </a:rPr>
              <a:t>A. 35 000 đồng</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872082" y="1184451"/>
            <a:ext cx="10899627" cy="863087"/>
          </a:xfrm>
          <a:prstGeom prst="rect">
            <a:avLst/>
          </a:prstGeom>
        </p:spPr>
        <p:txBody>
          <a:bodyPr anchor="t" rtlCol="false" tIns="0" lIns="0" bIns="0" rIns="0">
            <a:spAutoFit/>
          </a:bodyPr>
          <a:lstStyle/>
          <a:p>
            <a:pPr algn="l">
              <a:lnSpc>
                <a:spcPts val="7028"/>
              </a:lnSpc>
              <a:spcBef>
                <a:spcPct val="0"/>
              </a:spcBef>
            </a:pPr>
            <a:r>
              <a:rPr lang="en-US" b="true" sz="5020">
                <a:solidFill>
                  <a:srgbClr val="45A46F"/>
                </a:solidFill>
                <a:latin typeface="Nunito Ultra-Bold"/>
                <a:ea typeface="Nunito Ultra-Bold"/>
                <a:cs typeface="Nunito Ultra-Bold"/>
                <a:sym typeface="Nunito Ultra-Bold"/>
              </a:rPr>
              <a:t>Số liền sau của số 50 là số:</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4095413"/>
            <a:ext cx="4667352" cy="1282917"/>
            <a:chOff x="0" y="0"/>
            <a:chExt cx="1229262" cy="337888"/>
          </a:xfrm>
        </p:grpSpPr>
        <p:sp>
          <p:nvSpPr>
            <p:cNvPr name="Freeform 20" id="20"/>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1" id="21"/>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304601" y="4263934"/>
            <a:ext cx="4391452" cy="794758"/>
          </a:xfrm>
          <a:prstGeom prst="rect">
            <a:avLst/>
          </a:prstGeom>
        </p:spPr>
        <p:txBody>
          <a:bodyPr anchor="t" rtlCol="false" tIns="0" lIns="0" bIns="0" rIns="0">
            <a:spAutoFit/>
          </a:bodyPr>
          <a:lstStyle/>
          <a:p>
            <a:pPr algn="ctr">
              <a:lnSpc>
                <a:spcPts val="6594"/>
              </a:lnSpc>
              <a:spcBef>
                <a:spcPct val="0"/>
              </a:spcBef>
            </a:pPr>
            <a:r>
              <a:rPr lang="en-US" b="true" sz="4710" u="sng">
                <a:solidFill>
                  <a:srgbClr val="FFFFFF"/>
                </a:solidFill>
                <a:latin typeface="Nunito Semi-Bold"/>
                <a:ea typeface="Nunito Semi-Bold"/>
                <a:cs typeface="Nunito Semi-Bold"/>
                <a:sym typeface="Nunito Semi-Bold"/>
                <a:hlinkClick r:id="rId10" action="ppaction://hlinksldjump"/>
              </a:rPr>
              <a:t>A. 51</a:t>
            </a:r>
          </a:p>
        </p:txBody>
      </p:sp>
      <p:grpSp>
        <p:nvGrpSpPr>
          <p:cNvPr name="Group 23" id="23"/>
          <p:cNvGrpSpPr/>
          <p:nvPr/>
        </p:nvGrpSpPr>
        <p:grpSpPr>
          <a:xfrm rot="0">
            <a:off x="1196942" y="6083747"/>
            <a:ext cx="4667352" cy="1282917"/>
            <a:chOff x="0" y="0"/>
            <a:chExt cx="1229262" cy="337888"/>
          </a:xfrm>
        </p:grpSpPr>
        <p:sp>
          <p:nvSpPr>
            <p:cNvPr name="Freeform 24" id="2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5" id="2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356474" y="6276203"/>
            <a:ext cx="433957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1" action="ppaction://hlinksldjump"/>
              </a:rPr>
              <a:t>C. 49</a:t>
            </a:r>
          </a:p>
        </p:txBody>
      </p:sp>
      <p:grpSp>
        <p:nvGrpSpPr>
          <p:cNvPr name="Group 27" id="27"/>
          <p:cNvGrpSpPr/>
          <p:nvPr/>
        </p:nvGrpSpPr>
        <p:grpSpPr>
          <a:xfrm rot="0">
            <a:off x="8104164" y="6193189"/>
            <a:ext cx="4667352" cy="1282917"/>
            <a:chOff x="0" y="0"/>
            <a:chExt cx="1229262" cy="337888"/>
          </a:xfrm>
        </p:grpSpPr>
        <p:sp>
          <p:nvSpPr>
            <p:cNvPr name="Freeform 28" id="28"/>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9" id="29"/>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8118736" y="6385645"/>
            <a:ext cx="452841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1" action="ppaction://hlinksldjump"/>
              </a:rPr>
              <a:t>D</a:t>
            </a:r>
            <a:r>
              <a:rPr lang="en-US" b="true" sz="4770" u="sng">
                <a:solidFill>
                  <a:srgbClr val="FFFFFF"/>
                </a:solidFill>
                <a:latin typeface="Nunito Semi-Bold"/>
                <a:ea typeface="Nunito Semi-Bold"/>
                <a:cs typeface="Nunito Semi-Bold"/>
                <a:sym typeface="Nunito Semi-Bold"/>
                <a:hlinkClick r:id="rId11" action="ppaction://hlinksldjump"/>
              </a:rPr>
              <a:t>. 52</a:t>
            </a:r>
          </a:p>
        </p:txBody>
      </p:sp>
      <p:grpSp>
        <p:nvGrpSpPr>
          <p:cNvPr name="Group 31" id="31"/>
          <p:cNvGrpSpPr/>
          <p:nvPr/>
        </p:nvGrpSpPr>
        <p:grpSpPr>
          <a:xfrm rot="0">
            <a:off x="8104164" y="4095413"/>
            <a:ext cx="4667352" cy="1282917"/>
            <a:chOff x="0" y="0"/>
            <a:chExt cx="1229262" cy="337888"/>
          </a:xfrm>
        </p:grpSpPr>
        <p:sp>
          <p:nvSpPr>
            <p:cNvPr name="Freeform 32" id="32"/>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3" id="33"/>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268051" y="4333770"/>
            <a:ext cx="4339579" cy="813369"/>
          </a:xfrm>
          <a:prstGeom prst="rect">
            <a:avLst/>
          </a:prstGeom>
        </p:spPr>
        <p:txBody>
          <a:bodyPr anchor="t" rtlCol="false" tIns="0" lIns="0" bIns="0" rIns="0">
            <a:spAutoFit/>
          </a:bodyPr>
          <a:lstStyle/>
          <a:p>
            <a:pPr algn="ctr">
              <a:lnSpc>
                <a:spcPts val="6618"/>
              </a:lnSpc>
              <a:spcBef>
                <a:spcPct val="0"/>
              </a:spcBef>
            </a:pPr>
            <a:r>
              <a:rPr lang="en-US" b="true" sz="4727" u="sng">
                <a:solidFill>
                  <a:srgbClr val="FFFFFF"/>
                </a:solidFill>
                <a:latin typeface="Nunito Semi-Bold"/>
                <a:ea typeface="Nunito Semi-Bold"/>
                <a:cs typeface="Nunito Semi-Bold"/>
                <a:sym typeface="Nunito Semi-Bold"/>
                <a:hlinkClick r:id="rId11" action="ppaction://hlinksldjump"/>
              </a:rPr>
              <a:t>B</a:t>
            </a:r>
            <a:r>
              <a:rPr lang="en-US" b="true" sz="4727" u="sng">
                <a:solidFill>
                  <a:srgbClr val="FFFFFF"/>
                </a:solidFill>
                <a:latin typeface="Nunito Semi-Bold"/>
                <a:ea typeface="Nunito Semi-Bold"/>
                <a:cs typeface="Nunito Semi-Bold"/>
                <a:sym typeface="Nunito Semi-Bold"/>
                <a:hlinkClick r:id="rId11" action="ppaction://hlinksldjump"/>
              </a:rPr>
              <a:t>. 53</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980935" y="229560"/>
            <a:ext cx="12006589" cy="5292212"/>
          </a:xfrm>
          <a:prstGeom prst="rect">
            <a:avLst/>
          </a:prstGeom>
        </p:spPr>
        <p:txBody>
          <a:bodyPr anchor="t" rtlCol="false" tIns="0" lIns="0" bIns="0" rIns="0">
            <a:spAutoFit/>
          </a:bodyPr>
          <a:lstStyle/>
          <a:p>
            <a:pPr algn="just">
              <a:lnSpc>
                <a:spcPts val="7028"/>
              </a:lnSpc>
            </a:pPr>
            <a:r>
              <a:rPr lang="en-US" sz="5020" b="true">
                <a:solidFill>
                  <a:srgbClr val="45A46F"/>
                </a:solidFill>
                <a:latin typeface="Nunito Ultra-Bold"/>
                <a:ea typeface="Nunito Ultra-Bold"/>
                <a:cs typeface="Nunito Ultra-Bold"/>
                <a:sym typeface="Nunito Ultra-Bold"/>
              </a:rPr>
              <a:t> Bạn Hoàng cao 150 cm, Bạn Hoa cao 140 cm, bạn Lan cao hơn bạn Hoa nhưng thấp hơn bạn Dũng; bạn Dũng cao 146 cm. Bạn nào cao nhất?</a:t>
            </a:r>
          </a:p>
          <a:p>
            <a:pPr algn="l">
              <a:lnSpc>
                <a:spcPts val="7028"/>
              </a:lnSpc>
            </a:pPr>
          </a:p>
          <a:p>
            <a:pPr algn="l">
              <a:lnSpc>
                <a:spcPts val="7028"/>
              </a:lnSpc>
              <a:spcBef>
                <a:spcPct val="0"/>
              </a:spcBef>
            </a:pP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4095413"/>
            <a:ext cx="4667352" cy="1282917"/>
            <a:chOff x="0" y="0"/>
            <a:chExt cx="1229262" cy="337888"/>
          </a:xfrm>
        </p:grpSpPr>
        <p:sp>
          <p:nvSpPr>
            <p:cNvPr name="Freeform 20" id="20"/>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1" id="21"/>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304601" y="4263934"/>
            <a:ext cx="4391452" cy="794758"/>
          </a:xfrm>
          <a:prstGeom prst="rect">
            <a:avLst/>
          </a:prstGeom>
        </p:spPr>
        <p:txBody>
          <a:bodyPr anchor="t" rtlCol="false" tIns="0" lIns="0" bIns="0" rIns="0">
            <a:spAutoFit/>
          </a:bodyPr>
          <a:lstStyle/>
          <a:p>
            <a:pPr algn="ctr">
              <a:lnSpc>
                <a:spcPts val="6594"/>
              </a:lnSpc>
              <a:spcBef>
                <a:spcPct val="0"/>
              </a:spcBef>
            </a:pPr>
            <a:r>
              <a:rPr lang="en-US" b="true" sz="4710" u="sng">
                <a:solidFill>
                  <a:srgbClr val="FFFFFF"/>
                </a:solidFill>
                <a:latin typeface="Nunito Semi-Bold"/>
                <a:ea typeface="Nunito Semi-Bold"/>
                <a:cs typeface="Nunito Semi-Bold"/>
                <a:sym typeface="Nunito Semi-Bold"/>
                <a:hlinkClick r:id="rId10" action="ppaction://hlinksldjump"/>
              </a:rPr>
              <a:t>A. Bạn Hoa</a:t>
            </a:r>
          </a:p>
        </p:txBody>
      </p:sp>
      <p:grpSp>
        <p:nvGrpSpPr>
          <p:cNvPr name="Group 23" id="23"/>
          <p:cNvGrpSpPr/>
          <p:nvPr/>
        </p:nvGrpSpPr>
        <p:grpSpPr>
          <a:xfrm rot="0">
            <a:off x="1196942" y="6083747"/>
            <a:ext cx="4667352" cy="1282917"/>
            <a:chOff x="0" y="0"/>
            <a:chExt cx="1229262" cy="337888"/>
          </a:xfrm>
        </p:grpSpPr>
        <p:sp>
          <p:nvSpPr>
            <p:cNvPr name="Freeform 24" id="2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5" id="2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524716" y="6276203"/>
            <a:ext cx="433957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1" action="ppaction://hlinksldjump"/>
              </a:rPr>
              <a:t>C. Bạn Hoàng</a:t>
            </a:r>
          </a:p>
        </p:txBody>
      </p:sp>
      <p:grpSp>
        <p:nvGrpSpPr>
          <p:cNvPr name="Group 27" id="27"/>
          <p:cNvGrpSpPr/>
          <p:nvPr/>
        </p:nvGrpSpPr>
        <p:grpSpPr>
          <a:xfrm rot="0">
            <a:off x="8104164" y="6193189"/>
            <a:ext cx="4667352" cy="1282917"/>
            <a:chOff x="0" y="0"/>
            <a:chExt cx="1229262" cy="337888"/>
          </a:xfrm>
        </p:grpSpPr>
        <p:sp>
          <p:nvSpPr>
            <p:cNvPr name="Freeform 28" id="28"/>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9" id="29"/>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8118736" y="6385645"/>
            <a:ext cx="452841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0" action="ppaction://hlinksldjump"/>
              </a:rPr>
              <a:t>D</a:t>
            </a:r>
            <a:r>
              <a:rPr lang="en-US" b="true" sz="4770" u="sng">
                <a:solidFill>
                  <a:srgbClr val="FFFFFF"/>
                </a:solidFill>
                <a:latin typeface="Nunito Semi-Bold"/>
                <a:ea typeface="Nunito Semi-Bold"/>
                <a:cs typeface="Nunito Semi-Bold"/>
                <a:sym typeface="Nunito Semi-Bold"/>
                <a:hlinkClick r:id="rId10" action="ppaction://hlinksldjump"/>
              </a:rPr>
              <a:t>. Bạn Lan</a:t>
            </a:r>
          </a:p>
        </p:txBody>
      </p:sp>
      <p:grpSp>
        <p:nvGrpSpPr>
          <p:cNvPr name="Group 31" id="31"/>
          <p:cNvGrpSpPr/>
          <p:nvPr/>
        </p:nvGrpSpPr>
        <p:grpSpPr>
          <a:xfrm rot="0">
            <a:off x="8104164" y="4095413"/>
            <a:ext cx="4667352" cy="1282917"/>
            <a:chOff x="0" y="0"/>
            <a:chExt cx="1229262" cy="337888"/>
          </a:xfrm>
        </p:grpSpPr>
        <p:sp>
          <p:nvSpPr>
            <p:cNvPr name="Freeform 32" id="32"/>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3" id="33"/>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268051" y="4333770"/>
            <a:ext cx="4339579" cy="813369"/>
          </a:xfrm>
          <a:prstGeom prst="rect">
            <a:avLst/>
          </a:prstGeom>
        </p:spPr>
        <p:txBody>
          <a:bodyPr anchor="t" rtlCol="false" tIns="0" lIns="0" bIns="0" rIns="0">
            <a:spAutoFit/>
          </a:bodyPr>
          <a:lstStyle/>
          <a:p>
            <a:pPr algn="ctr">
              <a:lnSpc>
                <a:spcPts val="6618"/>
              </a:lnSpc>
              <a:spcBef>
                <a:spcPct val="0"/>
              </a:spcBef>
            </a:pPr>
            <a:r>
              <a:rPr lang="en-US" b="true" sz="4727" u="sng">
                <a:solidFill>
                  <a:srgbClr val="FFFFFF"/>
                </a:solidFill>
                <a:latin typeface="Nunito Semi-Bold"/>
                <a:ea typeface="Nunito Semi-Bold"/>
                <a:cs typeface="Nunito Semi-Bold"/>
                <a:sym typeface="Nunito Semi-Bold"/>
                <a:hlinkClick r:id="rId10" action="ppaction://hlinksldjump"/>
              </a:rPr>
              <a:t>B. Bạn</a:t>
            </a:r>
            <a:r>
              <a:rPr lang="en-US" b="true" sz="4727" u="sng">
                <a:solidFill>
                  <a:srgbClr val="FFFFFF"/>
                </a:solidFill>
                <a:latin typeface="Nunito Semi-Bold"/>
                <a:ea typeface="Nunito Semi-Bold"/>
                <a:cs typeface="Nunito Semi-Bold"/>
                <a:sym typeface="Nunito Semi-Bold"/>
                <a:hlinkClick r:id="rId10" action="ppaction://hlinksldjump"/>
              </a:rPr>
              <a:t> Dũng</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a:hlinkClick r:id="rId13" action="ppaction://hlinksldjump"/>
          </p:cNvPr>
          <p:cNvSpPr/>
          <p:nvPr/>
        </p:nvSpPr>
        <p:spPr>
          <a:xfrm flipH="false" flipV="false" rot="-837466">
            <a:off x="12611321" y="1692630"/>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7" id="17"/>
          <p:cNvSpPr txBox="true"/>
          <p:nvPr/>
        </p:nvSpPr>
        <p:spPr>
          <a:xfrm rot="-537240">
            <a:off x="12940465" y="195291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5</a:t>
            </a:r>
          </a:p>
        </p:txBody>
      </p:sp>
      <p:sp>
        <p:nvSpPr>
          <p:cNvPr name="Freeform 18" id="18">
            <a:hlinkClick r:id="rId14" action="ppaction://hlinksldjump"/>
          </p:cNvPr>
          <p:cNvSpPr/>
          <p:nvPr/>
        </p:nvSpPr>
        <p:spPr>
          <a:xfrm flipH="false" flipV="false" rot="-95710">
            <a:off x="10656228" y="1044782"/>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19" id="19"/>
          <p:cNvSpPr txBox="true"/>
          <p:nvPr/>
        </p:nvSpPr>
        <p:spPr>
          <a:xfrm rot="204516">
            <a:off x="11003891" y="1271620"/>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4" action="ppaction://hlinksldjump"/>
              </a:rPr>
              <a:t>2</a:t>
            </a:r>
          </a:p>
        </p:txBody>
      </p:sp>
      <p:sp>
        <p:nvSpPr>
          <p:cNvPr name="Freeform 20" id="20">
            <a:hlinkClick r:id="rId15" action="ppaction://hlinksldjump"/>
          </p:cNvPr>
          <p:cNvSpPr/>
          <p:nvPr/>
        </p:nvSpPr>
        <p:spPr>
          <a:xfrm flipH="false" flipV="false" rot="-343143">
            <a:off x="9841588" y="3251190"/>
            <a:ext cx="1176444" cy="1400528"/>
          </a:xfrm>
          <a:custGeom>
            <a:avLst/>
            <a:gdLst/>
            <a:ahLst/>
            <a:cxnLst/>
            <a:rect r="r" b="b" t="t" l="l"/>
            <a:pathLst>
              <a:path h="1400528" w="1176444">
                <a:moveTo>
                  <a:pt x="0" y="0"/>
                </a:moveTo>
                <a:lnTo>
                  <a:pt x="1176443" y="0"/>
                </a:lnTo>
                <a:lnTo>
                  <a:pt x="1176443" y="1400528"/>
                </a:lnTo>
                <a:lnTo>
                  <a:pt x="0" y="1400528"/>
                </a:lnTo>
                <a:lnTo>
                  <a:pt x="0" y="0"/>
                </a:lnTo>
                <a:close/>
              </a:path>
            </a:pathLst>
          </a:custGeom>
          <a:blipFill>
            <a:blip r:embed="rId12"/>
            <a:stretch>
              <a:fillRect l="0" t="0" r="0" b="0"/>
            </a:stretch>
          </a:blipFill>
        </p:spPr>
      </p:sp>
      <p:sp>
        <p:nvSpPr>
          <p:cNvPr name="TextBox 21" id="21"/>
          <p:cNvSpPr txBox="true"/>
          <p:nvPr/>
        </p:nvSpPr>
        <p:spPr>
          <a:xfrm rot="-42916">
            <a:off x="10157972" y="3510424"/>
            <a:ext cx="508912" cy="1062266"/>
          </a:xfrm>
          <a:prstGeom prst="rect">
            <a:avLst/>
          </a:prstGeom>
        </p:spPr>
        <p:txBody>
          <a:bodyPr anchor="t" rtlCol="false" tIns="0" lIns="0" bIns="0" rIns="0">
            <a:spAutoFit/>
          </a:bodyPr>
          <a:lstStyle/>
          <a:p>
            <a:pPr algn="ctr">
              <a:lnSpc>
                <a:spcPts val="8649"/>
              </a:lnSpc>
              <a:spcBef>
                <a:spcPct val="0"/>
              </a:spcBef>
            </a:pPr>
            <a:r>
              <a:rPr lang="en-US" b="true" sz="6178" u="sng">
                <a:solidFill>
                  <a:srgbClr val="FFFFFF"/>
                </a:solidFill>
                <a:latin typeface="Nunito Bold"/>
                <a:ea typeface="Nunito Bold"/>
                <a:cs typeface="Nunito Bold"/>
                <a:sym typeface="Nunito Bold"/>
                <a:hlinkClick r:id="rId15" action="ppaction://hlinksldjump"/>
              </a:rPr>
              <a:t>3</a:t>
            </a:r>
          </a:p>
        </p:txBody>
      </p:sp>
      <p:sp>
        <p:nvSpPr>
          <p:cNvPr name="Freeform 22" id="22">
            <a:hlinkClick r:id="rId16" action="ppaction://hlinksldjump"/>
          </p:cNvPr>
          <p:cNvSpPr/>
          <p:nvPr/>
        </p:nvSpPr>
        <p:spPr>
          <a:xfrm flipH="false" flipV="false" rot="-715336">
            <a:off x="11077835" y="2678632"/>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3" id="23"/>
          <p:cNvSpPr txBox="true"/>
          <p:nvPr/>
        </p:nvSpPr>
        <p:spPr>
          <a:xfrm rot="-415109">
            <a:off x="11403708" y="2938711"/>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6" action="ppaction://hlinksldjump"/>
              </a:rPr>
              <a:t>4</a:t>
            </a:r>
          </a:p>
        </p:txBody>
      </p:sp>
      <p:sp>
        <p:nvSpPr>
          <p:cNvPr name="Freeform 24" id="24"/>
          <p:cNvSpPr/>
          <p:nvPr/>
        </p:nvSpPr>
        <p:spPr>
          <a:xfrm flipH="false" flipV="false" rot="-516027">
            <a:off x="13027123" y="3369241"/>
            <a:ext cx="1174909" cy="1398702"/>
          </a:xfrm>
          <a:custGeom>
            <a:avLst/>
            <a:gdLst/>
            <a:ahLst/>
            <a:cxnLst/>
            <a:rect r="r" b="b" t="t" l="l"/>
            <a:pathLst>
              <a:path h="1398702" w="1174909">
                <a:moveTo>
                  <a:pt x="0" y="0"/>
                </a:moveTo>
                <a:lnTo>
                  <a:pt x="1174910" y="0"/>
                </a:lnTo>
                <a:lnTo>
                  <a:pt x="1174910" y="1398701"/>
                </a:lnTo>
                <a:lnTo>
                  <a:pt x="0" y="1398701"/>
                </a:lnTo>
                <a:lnTo>
                  <a:pt x="0" y="0"/>
                </a:lnTo>
                <a:close/>
              </a:path>
            </a:pathLst>
          </a:custGeom>
          <a:blipFill>
            <a:blip r:embed="rId12"/>
            <a:stretch>
              <a:fillRect l="0" t="0" r="0" b="0"/>
            </a:stretch>
          </a:blipFill>
        </p:spPr>
      </p:sp>
      <p:sp>
        <p:nvSpPr>
          <p:cNvPr name="TextBox 25" id="25"/>
          <p:cNvSpPr txBox="true"/>
          <p:nvPr/>
        </p:nvSpPr>
        <p:spPr>
          <a:xfrm rot="-215800">
            <a:off x="13347680" y="3628733"/>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7" action="ppaction://hlinksldjump"/>
              </a:rPr>
              <a:t>6</a:t>
            </a:r>
          </a:p>
        </p:txBody>
      </p:sp>
      <p:sp>
        <p:nvSpPr>
          <p:cNvPr name="Freeform 26" id="26"/>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27" id="27"/>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8" action="ppaction://hlinksldjump"/>
              </a:rPr>
              <a:t>7</a:t>
            </a:r>
          </a:p>
        </p:txBody>
      </p:sp>
      <p:sp>
        <p:nvSpPr>
          <p:cNvPr name="Freeform 28" id="28">
            <a:hlinkClick r:id="rId19"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9" id="29"/>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9" action="ppaction://hlinksldjump"/>
              </a:rPr>
              <a:t>8</a:t>
            </a:r>
          </a:p>
        </p:txBody>
      </p:sp>
      <p:sp>
        <p:nvSpPr>
          <p:cNvPr name="Freeform 30" id="30"/>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31" id="31"/>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20" action="ppaction://hlinksldjump"/>
              </a:rPr>
              <a:t>9</a:t>
            </a:r>
          </a:p>
        </p:txBody>
      </p:sp>
      <p:grpSp>
        <p:nvGrpSpPr>
          <p:cNvPr name="Group 32" id="32"/>
          <p:cNvGrpSpPr/>
          <p:nvPr/>
        </p:nvGrpSpPr>
        <p:grpSpPr>
          <a:xfrm rot="513168">
            <a:off x="16230589" y="3262832"/>
            <a:ext cx="1439803" cy="1611520"/>
            <a:chOff x="0" y="0"/>
            <a:chExt cx="1919737" cy="2148693"/>
          </a:xfrm>
        </p:grpSpPr>
        <p:sp>
          <p:nvSpPr>
            <p:cNvPr name="Freeform 33" id="33"/>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34" id="34"/>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35" id="35"/>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21" action="ppaction://hlinksldjump"/>
              </a:rPr>
              <a:t>10</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680901" y="496082"/>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03041" y="0"/>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Freeform 16" id="16"/>
          <p:cNvSpPr/>
          <p:nvPr/>
        </p:nvSpPr>
        <p:spPr>
          <a:xfrm flipH="false" flipV="false" rot="0">
            <a:off x="12960358" y="2194037"/>
            <a:ext cx="5327642" cy="7310658"/>
          </a:xfrm>
          <a:custGeom>
            <a:avLst/>
            <a:gdLst/>
            <a:ahLst/>
            <a:cxnLst/>
            <a:rect r="r" b="b" t="t" l="l"/>
            <a:pathLst>
              <a:path h="7310658" w="5327642">
                <a:moveTo>
                  <a:pt x="0" y="0"/>
                </a:moveTo>
                <a:lnTo>
                  <a:pt x="5327642" y="0"/>
                </a:lnTo>
                <a:lnTo>
                  <a:pt x="5327642" y="7310658"/>
                </a:lnTo>
                <a:lnTo>
                  <a:pt x="0" y="7310658"/>
                </a:lnTo>
                <a:lnTo>
                  <a:pt x="0" y="0"/>
                </a:lnTo>
                <a:close/>
              </a:path>
            </a:pathLst>
          </a:custGeom>
          <a:blipFill>
            <a:blip r:embed="rId9"/>
            <a:stretch>
              <a:fillRect l="0" t="0" r="0" b="0"/>
            </a:stretch>
          </a:blipFill>
        </p:spPr>
      </p:sp>
      <p:sp>
        <p:nvSpPr>
          <p:cNvPr name="TextBox 17" id="17"/>
          <p:cNvSpPr txBox="true"/>
          <p:nvPr/>
        </p:nvSpPr>
        <p:spPr>
          <a:xfrm rot="0">
            <a:off x="980935" y="229560"/>
            <a:ext cx="12655497" cy="3520562"/>
          </a:xfrm>
          <a:prstGeom prst="rect">
            <a:avLst/>
          </a:prstGeom>
        </p:spPr>
        <p:txBody>
          <a:bodyPr anchor="t" rtlCol="false" tIns="0" lIns="0" bIns="0" rIns="0">
            <a:spAutoFit/>
          </a:bodyPr>
          <a:lstStyle/>
          <a:p>
            <a:pPr algn="l">
              <a:lnSpc>
                <a:spcPts val="7028"/>
              </a:lnSpc>
              <a:spcBef>
                <a:spcPct val="0"/>
              </a:spcBef>
            </a:pPr>
            <a:r>
              <a:rPr lang="en-US" b="true" sz="5020">
                <a:solidFill>
                  <a:srgbClr val="45A46F"/>
                </a:solidFill>
                <a:latin typeface="Nunito Ultra-Bold"/>
                <a:ea typeface="Nunito Ultra-Bold"/>
                <a:cs typeface="Nunito Ultra-Bold"/>
                <a:sym typeface="Nunito Ultra-Bold"/>
              </a:rPr>
              <a:t>Một số có chữ số hàng trăm là số lớn nhất có 1 chữ số, chữ số hàng chục là số liền trước của số 5; chữ số hàng đơn vị là số đứng giữa hai số 6 và 8. Hỏi số đó là:</a:t>
            </a:r>
          </a:p>
        </p:txBody>
      </p:sp>
      <p:sp>
        <p:nvSpPr>
          <p:cNvPr name="TextBox 18" id="18"/>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9" id="19"/>
          <p:cNvGrpSpPr/>
          <p:nvPr/>
        </p:nvGrpSpPr>
        <p:grpSpPr>
          <a:xfrm rot="0">
            <a:off x="1196942" y="4095413"/>
            <a:ext cx="4667352" cy="1282917"/>
            <a:chOff x="0" y="0"/>
            <a:chExt cx="1229262" cy="337888"/>
          </a:xfrm>
        </p:grpSpPr>
        <p:sp>
          <p:nvSpPr>
            <p:cNvPr name="Freeform 20" id="20"/>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1" id="21"/>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304601" y="4263934"/>
            <a:ext cx="4391452" cy="794758"/>
          </a:xfrm>
          <a:prstGeom prst="rect">
            <a:avLst/>
          </a:prstGeom>
        </p:spPr>
        <p:txBody>
          <a:bodyPr anchor="t" rtlCol="false" tIns="0" lIns="0" bIns="0" rIns="0">
            <a:spAutoFit/>
          </a:bodyPr>
          <a:lstStyle/>
          <a:p>
            <a:pPr algn="ctr">
              <a:lnSpc>
                <a:spcPts val="6594"/>
              </a:lnSpc>
              <a:spcBef>
                <a:spcPct val="0"/>
              </a:spcBef>
            </a:pPr>
            <a:r>
              <a:rPr lang="en-US" b="true" sz="4710" u="sng">
                <a:solidFill>
                  <a:srgbClr val="FFFFFF"/>
                </a:solidFill>
                <a:latin typeface="Nunito Semi-Bold"/>
                <a:ea typeface="Nunito Semi-Bold"/>
                <a:cs typeface="Nunito Semi-Bold"/>
                <a:sym typeface="Nunito Semi-Bold"/>
                <a:hlinkClick r:id="rId10" action="ppaction://hlinksldjump"/>
              </a:rPr>
              <a:t>A. 140</a:t>
            </a:r>
          </a:p>
        </p:txBody>
      </p:sp>
      <p:grpSp>
        <p:nvGrpSpPr>
          <p:cNvPr name="Group 23" id="23"/>
          <p:cNvGrpSpPr/>
          <p:nvPr/>
        </p:nvGrpSpPr>
        <p:grpSpPr>
          <a:xfrm rot="0">
            <a:off x="1196942" y="6083747"/>
            <a:ext cx="4667352" cy="1282917"/>
            <a:chOff x="0" y="0"/>
            <a:chExt cx="1229262" cy="337888"/>
          </a:xfrm>
        </p:grpSpPr>
        <p:sp>
          <p:nvSpPr>
            <p:cNvPr name="Freeform 24" id="24"/>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5" id="25"/>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196942" y="6276203"/>
            <a:ext cx="433957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0" action="ppaction://hlinksldjump"/>
              </a:rPr>
              <a:t>C. 967</a:t>
            </a:r>
          </a:p>
        </p:txBody>
      </p:sp>
      <p:grpSp>
        <p:nvGrpSpPr>
          <p:cNvPr name="Group 27" id="27"/>
          <p:cNvGrpSpPr/>
          <p:nvPr/>
        </p:nvGrpSpPr>
        <p:grpSpPr>
          <a:xfrm rot="0">
            <a:off x="8104164" y="6193189"/>
            <a:ext cx="4667352" cy="1282917"/>
            <a:chOff x="0" y="0"/>
            <a:chExt cx="1229262" cy="337888"/>
          </a:xfrm>
        </p:grpSpPr>
        <p:sp>
          <p:nvSpPr>
            <p:cNvPr name="Freeform 28" id="28"/>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29" id="29"/>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8243098" y="6385645"/>
            <a:ext cx="4528419" cy="812279"/>
          </a:xfrm>
          <a:prstGeom prst="rect">
            <a:avLst/>
          </a:prstGeom>
        </p:spPr>
        <p:txBody>
          <a:bodyPr anchor="t" rtlCol="false" tIns="0" lIns="0" bIns="0" rIns="0">
            <a:spAutoFit/>
          </a:bodyPr>
          <a:lstStyle/>
          <a:p>
            <a:pPr algn="ctr">
              <a:lnSpc>
                <a:spcPts val="6678"/>
              </a:lnSpc>
              <a:spcBef>
                <a:spcPct val="0"/>
              </a:spcBef>
            </a:pPr>
            <a:r>
              <a:rPr lang="en-US" b="true" sz="4770" u="sng">
                <a:solidFill>
                  <a:srgbClr val="FFFFFF"/>
                </a:solidFill>
                <a:latin typeface="Nunito Semi-Bold"/>
                <a:ea typeface="Nunito Semi-Bold"/>
                <a:cs typeface="Nunito Semi-Bold"/>
                <a:sym typeface="Nunito Semi-Bold"/>
                <a:hlinkClick r:id="rId11" action="ppaction://hlinksldjump"/>
              </a:rPr>
              <a:t>D</a:t>
            </a:r>
            <a:r>
              <a:rPr lang="en-US" b="true" sz="4770" u="sng">
                <a:solidFill>
                  <a:srgbClr val="FFFFFF"/>
                </a:solidFill>
                <a:latin typeface="Nunito Semi-Bold"/>
                <a:ea typeface="Nunito Semi-Bold"/>
                <a:cs typeface="Nunito Semi-Bold"/>
                <a:sym typeface="Nunito Semi-Bold"/>
                <a:hlinkClick r:id="rId11" action="ppaction://hlinksldjump"/>
              </a:rPr>
              <a:t>.  947</a:t>
            </a:r>
          </a:p>
        </p:txBody>
      </p:sp>
      <p:grpSp>
        <p:nvGrpSpPr>
          <p:cNvPr name="Group 31" id="31"/>
          <p:cNvGrpSpPr/>
          <p:nvPr/>
        </p:nvGrpSpPr>
        <p:grpSpPr>
          <a:xfrm rot="0">
            <a:off x="8104164" y="4095413"/>
            <a:ext cx="4667352" cy="1282917"/>
            <a:chOff x="0" y="0"/>
            <a:chExt cx="1229262" cy="337888"/>
          </a:xfrm>
        </p:grpSpPr>
        <p:sp>
          <p:nvSpPr>
            <p:cNvPr name="Freeform 32" id="32"/>
            <p:cNvSpPr/>
            <p:nvPr/>
          </p:nvSpPr>
          <p:spPr>
            <a:xfrm flipH="false" flipV="false" rot="0">
              <a:off x="0" y="0"/>
              <a:ext cx="1229262" cy="337888"/>
            </a:xfrm>
            <a:custGeom>
              <a:avLst/>
              <a:gdLst/>
              <a:ahLst/>
              <a:cxnLst/>
              <a:rect r="r" b="b" t="t" l="l"/>
              <a:pathLst>
                <a:path h="337888" w="1229262">
                  <a:moveTo>
                    <a:pt x="84596" y="0"/>
                  </a:moveTo>
                  <a:lnTo>
                    <a:pt x="1144666" y="0"/>
                  </a:lnTo>
                  <a:cubicBezTo>
                    <a:pt x="1167102" y="0"/>
                    <a:pt x="1188619" y="8913"/>
                    <a:pt x="1204484" y="24778"/>
                  </a:cubicBezTo>
                  <a:cubicBezTo>
                    <a:pt x="1220349" y="40642"/>
                    <a:pt x="1229262" y="62160"/>
                    <a:pt x="1229262" y="84596"/>
                  </a:cubicBezTo>
                  <a:lnTo>
                    <a:pt x="1229262" y="253292"/>
                  </a:lnTo>
                  <a:cubicBezTo>
                    <a:pt x="1229262" y="300013"/>
                    <a:pt x="1191387" y="337888"/>
                    <a:pt x="1144666" y="337888"/>
                  </a:cubicBezTo>
                  <a:lnTo>
                    <a:pt x="84596" y="337888"/>
                  </a:lnTo>
                  <a:cubicBezTo>
                    <a:pt x="62160" y="337888"/>
                    <a:pt x="40642" y="328975"/>
                    <a:pt x="24778" y="313110"/>
                  </a:cubicBezTo>
                  <a:cubicBezTo>
                    <a:pt x="8913" y="297245"/>
                    <a:pt x="0" y="275728"/>
                    <a:pt x="0" y="253292"/>
                  </a:cubicBezTo>
                  <a:lnTo>
                    <a:pt x="0" y="84596"/>
                  </a:lnTo>
                  <a:cubicBezTo>
                    <a:pt x="0" y="37875"/>
                    <a:pt x="37875" y="0"/>
                    <a:pt x="84596" y="0"/>
                  </a:cubicBezTo>
                  <a:close/>
                </a:path>
              </a:pathLst>
            </a:custGeom>
            <a:solidFill>
              <a:srgbClr val="378F76"/>
            </a:solidFill>
          </p:spPr>
        </p:sp>
        <p:sp>
          <p:nvSpPr>
            <p:cNvPr name="TextBox 33" id="33"/>
            <p:cNvSpPr txBox="true"/>
            <p:nvPr/>
          </p:nvSpPr>
          <p:spPr>
            <a:xfrm>
              <a:off x="0" y="-38100"/>
              <a:ext cx="1229262" cy="375988"/>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268051" y="4333770"/>
            <a:ext cx="4339579" cy="813369"/>
          </a:xfrm>
          <a:prstGeom prst="rect">
            <a:avLst/>
          </a:prstGeom>
        </p:spPr>
        <p:txBody>
          <a:bodyPr anchor="t" rtlCol="false" tIns="0" lIns="0" bIns="0" rIns="0">
            <a:spAutoFit/>
          </a:bodyPr>
          <a:lstStyle/>
          <a:p>
            <a:pPr algn="ctr">
              <a:lnSpc>
                <a:spcPts val="6618"/>
              </a:lnSpc>
              <a:spcBef>
                <a:spcPct val="0"/>
              </a:spcBef>
            </a:pPr>
            <a:r>
              <a:rPr lang="en-US" b="true" sz="4727" u="sng">
                <a:solidFill>
                  <a:srgbClr val="FFFFFF"/>
                </a:solidFill>
                <a:latin typeface="Nunito Semi-Bold"/>
                <a:ea typeface="Nunito Semi-Bold"/>
                <a:cs typeface="Nunito Semi-Bold"/>
                <a:sym typeface="Nunito Semi-Bold"/>
                <a:hlinkClick r:id="rId10" action="ppaction://hlinksldjump"/>
              </a:rPr>
              <a:t>B. 147</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3362376" y="1593180"/>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3362376" y="1561318"/>
            <a:ext cx="13689966" cy="7665120"/>
            <a:chOff x="0" y="0"/>
            <a:chExt cx="3605588" cy="2018797"/>
          </a:xfrm>
        </p:grpSpPr>
        <p:sp>
          <p:nvSpPr>
            <p:cNvPr name="Freeform 12" id="12"/>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8"/>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960142" y="3668560"/>
            <a:ext cx="10731888" cy="2949879"/>
            <a:chOff x="0" y="0"/>
            <a:chExt cx="1229262" cy="337888"/>
          </a:xfrm>
        </p:grpSpPr>
        <p:sp>
          <p:nvSpPr>
            <p:cNvPr name="Freeform 18" id="18"/>
            <p:cNvSpPr/>
            <p:nvPr/>
          </p:nvSpPr>
          <p:spPr>
            <a:xfrm flipH="false" flipV="false" rot="0">
              <a:off x="0" y="0"/>
              <a:ext cx="1229262" cy="337888"/>
            </a:xfrm>
            <a:custGeom>
              <a:avLst/>
              <a:gdLst/>
              <a:ahLst/>
              <a:cxnLst/>
              <a:rect r="r" b="b" t="t" l="l"/>
              <a:pathLst>
                <a:path h="337888" w="1229262">
                  <a:moveTo>
                    <a:pt x="36791" y="0"/>
                  </a:moveTo>
                  <a:lnTo>
                    <a:pt x="1192471" y="0"/>
                  </a:lnTo>
                  <a:cubicBezTo>
                    <a:pt x="1202228" y="0"/>
                    <a:pt x="1211586" y="3876"/>
                    <a:pt x="1218486" y="10776"/>
                  </a:cubicBezTo>
                  <a:cubicBezTo>
                    <a:pt x="1225385" y="17676"/>
                    <a:pt x="1229262" y="27033"/>
                    <a:pt x="1229262" y="36791"/>
                  </a:cubicBezTo>
                  <a:lnTo>
                    <a:pt x="1229262" y="301097"/>
                  </a:lnTo>
                  <a:cubicBezTo>
                    <a:pt x="1229262" y="310854"/>
                    <a:pt x="1225385" y="320212"/>
                    <a:pt x="1218486" y="327112"/>
                  </a:cubicBezTo>
                  <a:cubicBezTo>
                    <a:pt x="1211586" y="334011"/>
                    <a:pt x="1202228" y="337888"/>
                    <a:pt x="1192471" y="337888"/>
                  </a:cubicBezTo>
                  <a:lnTo>
                    <a:pt x="36791" y="337888"/>
                  </a:lnTo>
                  <a:cubicBezTo>
                    <a:pt x="27033" y="337888"/>
                    <a:pt x="17676" y="334011"/>
                    <a:pt x="10776" y="327112"/>
                  </a:cubicBezTo>
                  <a:cubicBezTo>
                    <a:pt x="3876" y="320212"/>
                    <a:pt x="0" y="310854"/>
                    <a:pt x="0" y="301097"/>
                  </a:cubicBezTo>
                  <a:lnTo>
                    <a:pt x="0" y="36791"/>
                  </a:lnTo>
                  <a:cubicBezTo>
                    <a:pt x="0" y="27033"/>
                    <a:pt x="3876" y="17676"/>
                    <a:pt x="10776" y="10776"/>
                  </a:cubicBezTo>
                  <a:cubicBezTo>
                    <a:pt x="17676" y="3876"/>
                    <a:pt x="27033" y="0"/>
                    <a:pt x="36791" y="0"/>
                  </a:cubicBezTo>
                  <a:close/>
                </a:path>
              </a:pathLst>
            </a:custGeom>
            <a:solidFill>
              <a:srgbClr val="378F76"/>
            </a:solidFill>
          </p:spPr>
        </p:sp>
        <p:sp>
          <p:nvSpPr>
            <p:cNvPr name="TextBox 19" id="19"/>
            <p:cNvSpPr txBox="true"/>
            <p:nvPr/>
          </p:nvSpPr>
          <p:spPr>
            <a:xfrm>
              <a:off x="0" y="-38100"/>
              <a:ext cx="1229262" cy="375988"/>
            </a:xfrm>
            <a:prstGeom prst="rect">
              <a:avLst/>
            </a:prstGeom>
          </p:spPr>
          <p:txBody>
            <a:bodyPr anchor="ctr" rtlCol="false" tIns="116807" lIns="116807" bIns="116807" rIns="116807"/>
            <a:lstStyle/>
            <a:p>
              <a:pPr algn="ctr">
                <a:lnSpc>
                  <a:spcPts val="2660"/>
                </a:lnSpc>
              </a:pPr>
            </a:p>
          </p:txBody>
        </p:sp>
      </p:grpSp>
      <p:sp>
        <p:nvSpPr>
          <p:cNvPr name="TextBox 20" id="20"/>
          <p:cNvSpPr txBox="true"/>
          <p:nvPr/>
        </p:nvSpPr>
        <p:spPr>
          <a:xfrm rot="0">
            <a:off x="8977393" y="3819188"/>
            <a:ext cx="2439710" cy="2463165"/>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Noto Serif Display"/>
                <a:ea typeface="Noto Serif Display"/>
                <a:cs typeface="Noto Serif Display"/>
                <a:sym typeface="Noto Serif Display"/>
              </a:rPr>
              <a:t>sai</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123824" y="234859"/>
            <a:ext cx="10270952" cy="8229600"/>
          </a:xfrm>
          <a:custGeom>
            <a:avLst/>
            <a:gdLst/>
            <a:ahLst/>
            <a:cxnLst/>
            <a:rect r="r" b="b" t="t" l="l"/>
            <a:pathLst>
              <a:path h="8229600" w="10270952">
                <a:moveTo>
                  <a:pt x="0" y="0"/>
                </a:moveTo>
                <a:lnTo>
                  <a:pt x="10270952" y="0"/>
                </a:lnTo>
                <a:lnTo>
                  <a:pt x="1027095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8118736" y="7424224"/>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3"/>
            <a:stretch>
              <a:fillRect l="0" t="0" r="0" b="0"/>
            </a:stretch>
          </a:blipFill>
        </p:spPr>
      </p:sp>
      <p:sp>
        <p:nvSpPr>
          <p:cNvPr name="Freeform 4" id="4"/>
          <p:cNvSpPr/>
          <p:nvPr/>
        </p:nvSpPr>
        <p:spPr>
          <a:xfrm flipH="false" flipV="false" rot="0">
            <a:off x="-1579278" y="7837975"/>
            <a:ext cx="10556671" cy="1869410"/>
          </a:xfrm>
          <a:custGeom>
            <a:avLst/>
            <a:gdLst/>
            <a:ahLst/>
            <a:cxnLst/>
            <a:rect r="r" b="b" t="t" l="l"/>
            <a:pathLst>
              <a:path h="1869410" w="10556671">
                <a:moveTo>
                  <a:pt x="0" y="0"/>
                </a:moveTo>
                <a:lnTo>
                  <a:pt x="10556671" y="0"/>
                </a:lnTo>
                <a:lnTo>
                  <a:pt x="10556671" y="1869410"/>
                </a:lnTo>
                <a:lnTo>
                  <a:pt x="0" y="1869410"/>
                </a:lnTo>
                <a:lnTo>
                  <a:pt x="0" y="0"/>
                </a:lnTo>
                <a:close/>
              </a:path>
            </a:pathLst>
          </a:custGeom>
          <a:blipFill>
            <a:blip r:embed="rId3"/>
            <a:stretch>
              <a:fillRect l="0" t="0" r="0" b="0"/>
            </a:stretch>
          </a:blipFill>
        </p:spPr>
      </p:sp>
      <p:sp>
        <p:nvSpPr>
          <p:cNvPr name="Freeform 5" id="5"/>
          <p:cNvSpPr/>
          <p:nvPr/>
        </p:nvSpPr>
        <p:spPr>
          <a:xfrm flipH="false" flipV="true" rot="0">
            <a:off x="0" y="8939485"/>
            <a:ext cx="18288000" cy="2866481"/>
          </a:xfrm>
          <a:custGeom>
            <a:avLst/>
            <a:gdLst/>
            <a:ahLst/>
            <a:cxnLst/>
            <a:rect r="r" b="b" t="t" l="l"/>
            <a:pathLst>
              <a:path h="2866481" w="18288000">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r:embed="rId5"/>
                </a:ext>
              </a:extLst>
            </a:blip>
            <a:stretch>
              <a:fillRect l="-10166" t="-122025" r="-7258" b="0"/>
            </a:stretch>
          </a:blipFill>
        </p:spPr>
      </p:sp>
      <p:sp>
        <p:nvSpPr>
          <p:cNvPr name="Freeform 6" id="6"/>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6"/>
            <a:stretch>
              <a:fillRect l="0" t="0" r="0" b="0"/>
            </a:stretch>
          </a:blipFill>
        </p:spPr>
      </p:sp>
      <p:sp>
        <p:nvSpPr>
          <p:cNvPr name="Freeform 7" id="7"/>
          <p:cNvSpPr/>
          <p:nvPr/>
        </p:nvSpPr>
        <p:spPr>
          <a:xfrm flipH="false" flipV="false" rot="0">
            <a:off x="8288754" y="8571400"/>
            <a:ext cx="3482955" cy="2370198"/>
          </a:xfrm>
          <a:custGeom>
            <a:avLst/>
            <a:gdLst/>
            <a:ahLst/>
            <a:cxnLst/>
            <a:rect r="r" b="b" t="t" l="l"/>
            <a:pathLst>
              <a:path h="2370198" w="3482955">
                <a:moveTo>
                  <a:pt x="0" y="0"/>
                </a:moveTo>
                <a:lnTo>
                  <a:pt x="3482955" y="0"/>
                </a:lnTo>
                <a:lnTo>
                  <a:pt x="3482955" y="2370198"/>
                </a:lnTo>
                <a:lnTo>
                  <a:pt x="0" y="2370198"/>
                </a:lnTo>
                <a:lnTo>
                  <a:pt x="0" y="0"/>
                </a:lnTo>
                <a:close/>
              </a:path>
            </a:pathLst>
          </a:custGeom>
          <a:blipFill>
            <a:blip r:embed="rId7"/>
            <a:stretch>
              <a:fillRect l="0" t="0" r="0" b="0"/>
            </a:stretch>
          </a:blipFill>
        </p:spPr>
      </p:sp>
      <p:grpSp>
        <p:nvGrpSpPr>
          <p:cNvPr name="Group 8" id="8"/>
          <p:cNvGrpSpPr/>
          <p:nvPr/>
        </p:nvGrpSpPr>
        <p:grpSpPr>
          <a:xfrm rot="0">
            <a:off x="2952453" y="1107561"/>
            <a:ext cx="13689966" cy="7665120"/>
            <a:chOff x="0" y="0"/>
            <a:chExt cx="3605588" cy="2018797"/>
          </a:xfrm>
        </p:grpSpPr>
        <p:sp>
          <p:nvSpPr>
            <p:cNvPr name="Freeform 9" id="9"/>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378F76"/>
            </a:solidFill>
          </p:spPr>
        </p:sp>
        <p:sp>
          <p:nvSpPr>
            <p:cNvPr name="TextBox 10" id="10"/>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952453" y="1107561"/>
            <a:ext cx="13689966" cy="7665120"/>
            <a:chOff x="0" y="0"/>
            <a:chExt cx="3605588" cy="2018797"/>
          </a:xfrm>
        </p:grpSpPr>
        <p:sp>
          <p:nvSpPr>
            <p:cNvPr name="Freeform 12" id="12">
              <a:hlinkClick r:id="rId8" action="ppaction://hlinksldjump"/>
            </p:cNvPr>
            <p:cNvSpPr/>
            <p:nvPr/>
          </p:nvSpPr>
          <p:spPr>
            <a:xfrm flipH="false" flipV="false" rot="0">
              <a:off x="0" y="0"/>
              <a:ext cx="3605588" cy="2018797"/>
            </a:xfrm>
            <a:custGeom>
              <a:avLst/>
              <a:gdLst/>
              <a:ahLst/>
              <a:cxnLst/>
              <a:rect r="r" b="b" t="t" l="l"/>
              <a:pathLst>
                <a:path h="2018797" w="3605588">
                  <a:moveTo>
                    <a:pt x="21490" y="0"/>
                  </a:moveTo>
                  <a:lnTo>
                    <a:pt x="3584098" y="0"/>
                  </a:lnTo>
                  <a:cubicBezTo>
                    <a:pt x="3589798" y="0"/>
                    <a:pt x="3595263" y="2264"/>
                    <a:pt x="3599293" y="6294"/>
                  </a:cubicBezTo>
                  <a:cubicBezTo>
                    <a:pt x="3603323" y="10324"/>
                    <a:pt x="3605588" y="15790"/>
                    <a:pt x="3605588" y="21490"/>
                  </a:cubicBezTo>
                  <a:lnTo>
                    <a:pt x="3605588" y="1997307"/>
                  </a:lnTo>
                  <a:cubicBezTo>
                    <a:pt x="3605588" y="2003007"/>
                    <a:pt x="3603323" y="2008473"/>
                    <a:pt x="3599293" y="2012503"/>
                  </a:cubicBezTo>
                  <a:cubicBezTo>
                    <a:pt x="3595263" y="2016533"/>
                    <a:pt x="3589798" y="2018797"/>
                    <a:pt x="3584098" y="2018797"/>
                  </a:cubicBezTo>
                  <a:lnTo>
                    <a:pt x="21490" y="2018797"/>
                  </a:lnTo>
                  <a:cubicBezTo>
                    <a:pt x="15790" y="2018797"/>
                    <a:pt x="10324" y="2016533"/>
                    <a:pt x="6294" y="2012503"/>
                  </a:cubicBezTo>
                  <a:cubicBezTo>
                    <a:pt x="2264" y="2008473"/>
                    <a:pt x="0" y="2003007"/>
                    <a:pt x="0" y="1997307"/>
                  </a:cubicBezTo>
                  <a:lnTo>
                    <a:pt x="0" y="21490"/>
                  </a:lnTo>
                  <a:cubicBezTo>
                    <a:pt x="0" y="15790"/>
                    <a:pt x="2264" y="10324"/>
                    <a:pt x="6294" y="6294"/>
                  </a:cubicBezTo>
                  <a:cubicBezTo>
                    <a:pt x="10324" y="2264"/>
                    <a:pt x="15790" y="0"/>
                    <a:pt x="21490" y="0"/>
                  </a:cubicBezTo>
                  <a:close/>
                </a:path>
              </a:pathLst>
            </a:custGeom>
            <a:solidFill>
              <a:srgbClr val="FFFFFF"/>
            </a:solidFill>
          </p:spPr>
        </p:sp>
        <p:sp>
          <p:nvSpPr>
            <p:cNvPr name="TextBox 13" id="13"/>
            <p:cNvSpPr txBox="true"/>
            <p:nvPr/>
          </p:nvSpPr>
          <p:spPr>
            <a:xfrm>
              <a:off x="0" y="-38100"/>
              <a:ext cx="3605588" cy="2056897"/>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500987" y="7466828"/>
            <a:ext cx="6906880" cy="3582944"/>
          </a:xfrm>
          <a:custGeom>
            <a:avLst/>
            <a:gdLst/>
            <a:ahLst/>
            <a:cxnLst/>
            <a:rect r="r" b="b" t="t" l="l"/>
            <a:pathLst>
              <a:path h="3582944" w="6906880">
                <a:moveTo>
                  <a:pt x="0" y="0"/>
                </a:moveTo>
                <a:lnTo>
                  <a:pt x="6906880" y="0"/>
                </a:lnTo>
                <a:lnTo>
                  <a:pt x="6906880" y="3582944"/>
                </a:lnTo>
                <a:lnTo>
                  <a:pt x="0" y="3582944"/>
                </a:lnTo>
                <a:lnTo>
                  <a:pt x="0" y="0"/>
                </a:lnTo>
                <a:close/>
              </a:path>
            </a:pathLst>
          </a:custGeom>
          <a:blipFill>
            <a:blip r:embed="rId9"/>
            <a:stretch>
              <a:fillRect l="0" t="0" r="0" b="0"/>
            </a:stretch>
          </a:blipFill>
        </p:spPr>
      </p:sp>
      <p:sp>
        <p:nvSpPr>
          <p:cNvPr name="Freeform 15" id="15"/>
          <p:cNvSpPr/>
          <p:nvPr/>
        </p:nvSpPr>
        <p:spPr>
          <a:xfrm flipH="false" flipV="false" rot="0">
            <a:off x="4667270" y="7927973"/>
            <a:ext cx="4633918" cy="3153444"/>
          </a:xfrm>
          <a:custGeom>
            <a:avLst/>
            <a:gdLst/>
            <a:ahLst/>
            <a:cxnLst/>
            <a:rect r="r" b="b" t="t" l="l"/>
            <a:pathLst>
              <a:path h="3153444" w="4633918">
                <a:moveTo>
                  <a:pt x="0" y="0"/>
                </a:moveTo>
                <a:lnTo>
                  <a:pt x="4633918" y="0"/>
                </a:lnTo>
                <a:lnTo>
                  <a:pt x="4633918" y="3153444"/>
                </a:lnTo>
                <a:lnTo>
                  <a:pt x="0" y="3153444"/>
                </a:lnTo>
                <a:lnTo>
                  <a:pt x="0" y="0"/>
                </a:lnTo>
                <a:close/>
              </a:path>
            </a:pathLst>
          </a:custGeom>
          <a:blipFill>
            <a:blip r:embed="rId7"/>
            <a:stretch>
              <a:fillRect l="0" t="0" r="0" b="0"/>
            </a:stretch>
          </a:blipFill>
        </p:spPr>
      </p:sp>
      <p:sp>
        <p:nvSpPr>
          <p:cNvPr name="TextBox 16" id="16"/>
          <p:cNvSpPr txBox="true"/>
          <p:nvPr/>
        </p:nvSpPr>
        <p:spPr>
          <a:xfrm rot="0">
            <a:off x="1028700" y="3971588"/>
            <a:ext cx="4667352" cy="1062470"/>
          </a:xfrm>
          <a:prstGeom prst="rect">
            <a:avLst/>
          </a:prstGeom>
        </p:spPr>
        <p:txBody>
          <a:bodyPr anchor="t" rtlCol="false" tIns="0" lIns="0" bIns="0" rIns="0">
            <a:spAutoFit/>
          </a:bodyPr>
          <a:lstStyle/>
          <a:p>
            <a:pPr algn="ctr">
              <a:lnSpc>
                <a:spcPts val="8638"/>
              </a:lnSpc>
              <a:spcBef>
                <a:spcPct val="0"/>
              </a:spcBef>
            </a:pPr>
          </a:p>
        </p:txBody>
      </p:sp>
      <p:grpSp>
        <p:nvGrpSpPr>
          <p:cNvPr name="Group 17" id="17"/>
          <p:cNvGrpSpPr/>
          <p:nvPr/>
        </p:nvGrpSpPr>
        <p:grpSpPr>
          <a:xfrm rot="0">
            <a:off x="4627806" y="3144624"/>
            <a:ext cx="10339260" cy="2840224"/>
            <a:chOff x="0" y="0"/>
            <a:chExt cx="13785680" cy="3786965"/>
          </a:xfrm>
        </p:grpSpPr>
        <p:grpSp>
          <p:nvGrpSpPr>
            <p:cNvPr name="Group 18" id="18"/>
            <p:cNvGrpSpPr/>
            <p:nvPr/>
          </p:nvGrpSpPr>
          <p:grpSpPr>
            <a:xfrm rot="0">
              <a:off x="0" y="0"/>
              <a:ext cx="13785680" cy="3786965"/>
              <a:chOff x="0" y="0"/>
              <a:chExt cx="1229262" cy="337682"/>
            </a:xfrm>
          </p:grpSpPr>
          <p:sp>
            <p:nvSpPr>
              <p:cNvPr name="Freeform 19" id="19"/>
              <p:cNvSpPr/>
              <p:nvPr/>
            </p:nvSpPr>
            <p:spPr>
              <a:xfrm flipH="false" flipV="false" rot="0">
                <a:off x="0" y="0"/>
                <a:ext cx="1229262" cy="337682"/>
              </a:xfrm>
              <a:custGeom>
                <a:avLst/>
                <a:gdLst/>
                <a:ahLst/>
                <a:cxnLst/>
                <a:rect r="r" b="b" t="t" l="l"/>
                <a:pathLst>
                  <a:path h="337682" w="1229262">
                    <a:moveTo>
                      <a:pt x="84596" y="0"/>
                    </a:moveTo>
                    <a:lnTo>
                      <a:pt x="1144666" y="0"/>
                    </a:lnTo>
                    <a:cubicBezTo>
                      <a:pt x="1167102" y="0"/>
                      <a:pt x="1188619" y="8913"/>
                      <a:pt x="1204484" y="24778"/>
                    </a:cubicBezTo>
                    <a:cubicBezTo>
                      <a:pt x="1220349" y="40642"/>
                      <a:pt x="1229262" y="62160"/>
                      <a:pt x="1229262" y="84596"/>
                    </a:cubicBezTo>
                    <a:lnTo>
                      <a:pt x="1229262" y="253086"/>
                    </a:lnTo>
                    <a:cubicBezTo>
                      <a:pt x="1229262" y="299807"/>
                      <a:pt x="1191387" y="337682"/>
                      <a:pt x="1144666" y="337682"/>
                    </a:cubicBezTo>
                    <a:lnTo>
                      <a:pt x="84596" y="337682"/>
                    </a:lnTo>
                    <a:cubicBezTo>
                      <a:pt x="37875" y="337682"/>
                      <a:pt x="0" y="299807"/>
                      <a:pt x="0" y="253086"/>
                    </a:cubicBezTo>
                    <a:lnTo>
                      <a:pt x="0" y="84596"/>
                    </a:lnTo>
                    <a:cubicBezTo>
                      <a:pt x="0" y="37875"/>
                      <a:pt x="37875" y="0"/>
                      <a:pt x="84596" y="0"/>
                    </a:cubicBezTo>
                    <a:close/>
                  </a:path>
                </a:pathLst>
              </a:custGeom>
              <a:solidFill>
                <a:srgbClr val="378F76"/>
              </a:solidFill>
            </p:spPr>
          </p:sp>
          <p:sp>
            <p:nvSpPr>
              <p:cNvPr name="TextBox 20" id="20"/>
              <p:cNvSpPr txBox="true"/>
              <p:nvPr/>
            </p:nvSpPr>
            <p:spPr>
              <a:xfrm>
                <a:off x="0" y="-38100"/>
                <a:ext cx="1229262" cy="375782"/>
              </a:xfrm>
              <a:prstGeom prst="rect">
                <a:avLst/>
              </a:prstGeom>
            </p:spPr>
            <p:txBody>
              <a:bodyPr anchor="ctr" rtlCol="false" tIns="50800" lIns="50800" bIns="50800" rIns="50800"/>
              <a:lstStyle/>
              <a:p>
                <a:pPr algn="ctr">
                  <a:lnSpc>
                    <a:spcPts val="2660"/>
                  </a:lnSpc>
                </a:pPr>
              </a:p>
            </p:txBody>
          </p:sp>
        </p:grpSp>
        <p:sp>
          <p:nvSpPr>
            <p:cNvPr name="TextBox 21" id="21"/>
            <p:cNvSpPr txBox="true"/>
            <p:nvPr/>
          </p:nvSpPr>
          <p:spPr>
            <a:xfrm rot="0">
              <a:off x="968126" y="226870"/>
              <a:ext cx="11849427" cy="3076049"/>
            </a:xfrm>
            <a:prstGeom prst="rect">
              <a:avLst/>
            </a:prstGeom>
          </p:spPr>
          <p:txBody>
            <a:bodyPr anchor="t" rtlCol="false" tIns="0" lIns="0" bIns="0" rIns="0">
              <a:spAutoFit/>
            </a:bodyPr>
            <a:lstStyle/>
            <a:p>
              <a:pPr algn="ctr">
                <a:lnSpc>
                  <a:spcPts val="19446"/>
                </a:lnSpc>
                <a:spcBef>
                  <a:spcPct val="0"/>
                </a:spcBef>
              </a:pPr>
              <a:r>
                <a:rPr lang="en-US" b="true" sz="13890">
                  <a:solidFill>
                    <a:srgbClr val="000000"/>
                  </a:solidFill>
                  <a:latin typeface="Nunito Bold"/>
                  <a:ea typeface="Nunito Bold"/>
                  <a:cs typeface="Nunito Bold"/>
                  <a:sym typeface="Nunito Bold"/>
                </a:rPr>
                <a:t>Đúng</a:t>
              </a:r>
            </a:p>
          </p:txBody>
        </p:sp>
      </p:grpSp>
      <p:sp>
        <p:nvSpPr>
          <p:cNvPr name="Freeform 22" id="22">
            <a:hlinkClick r:id="rId12" action="ppaction://hlinksldjump"/>
          </p:cNvPr>
          <p:cNvSpPr/>
          <p:nvPr/>
        </p:nvSpPr>
        <p:spPr>
          <a:xfrm flipH="false" flipV="false" rot="960213">
            <a:off x="14896638" y="1267714"/>
            <a:ext cx="1678103" cy="1678103"/>
          </a:xfrm>
          <a:custGeom>
            <a:avLst/>
            <a:gdLst/>
            <a:ahLst/>
            <a:cxnLst/>
            <a:rect r="r" b="b" t="t" l="l"/>
            <a:pathLst>
              <a:path h="1678103" w="1678103">
                <a:moveTo>
                  <a:pt x="0" y="0"/>
                </a:moveTo>
                <a:lnTo>
                  <a:pt x="1678104" y="0"/>
                </a:lnTo>
                <a:lnTo>
                  <a:pt x="1678104" y="1678103"/>
                </a:lnTo>
                <a:lnTo>
                  <a:pt x="0" y="16781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9" id="9"/>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0" id="10"/>
          <p:cNvSpPr/>
          <p:nvPr/>
        </p:nvSpPr>
        <p:spPr>
          <a:xfrm flipH="false" flipV="false" rot="0">
            <a:off x="10890446" y="0"/>
            <a:ext cx="8697396" cy="9167215"/>
          </a:xfrm>
          <a:custGeom>
            <a:avLst/>
            <a:gdLst/>
            <a:ahLst/>
            <a:cxnLst/>
            <a:rect r="r" b="b" t="t" l="l"/>
            <a:pathLst>
              <a:path h="9167215" w="8697396">
                <a:moveTo>
                  <a:pt x="0" y="0"/>
                </a:moveTo>
                <a:lnTo>
                  <a:pt x="8697396" y="0"/>
                </a:lnTo>
                <a:lnTo>
                  <a:pt x="8697396" y="9167215"/>
                </a:lnTo>
                <a:lnTo>
                  <a:pt x="0" y="91672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2560712" y="1513175"/>
            <a:ext cx="5533081" cy="7592564"/>
          </a:xfrm>
          <a:custGeom>
            <a:avLst/>
            <a:gdLst/>
            <a:ahLst/>
            <a:cxnLst/>
            <a:rect r="r" b="b" t="t" l="l"/>
            <a:pathLst>
              <a:path h="7592564" w="5533081">
                <a:moveTo>
                  <a:pt x="0" y="0"/>
                </a:moveTo>
                <a:lnTo>
                  <a:pt x="5533081" y="0"/>
                </a:lnTo>
                <a:lnTo>
                  <a:pt x="5533081" y="7592564"/>
                </a:lnTo>
                <a:lnTo>
                  <a:pt x="0" y="7592564"/>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grpSp>
        <p:nvGrpSpPr>
          <p:cNvPr name="Group 15" id="15"/>
          <p:cNvGrpSpPr/>
          <p:nvPr/>
        </p:nvGrpSpPr>
        <p:grpSpPr>
          <a:xfrm rot="0">
            <a:off x="8356787" y="6773593"/>
            <a:ext cx="3019825" cy="1547722"/>
            <a:chOff x="0" y="0"/>
            <a:chExt cx="4026433" cy="2063629"/>
          </a:xfrm>
        </p:grpSpPr>
        <p:sp>
          <p:nvSpPr>
            <p:cNvPr name="Freeform 16" id="16"/>
            <p:cNvSpPr/>
            <p:nvPr/>
          </p:nvSpPr>
          <p:spPr>
            <a:xfrm flipH="false" flipV="false" rot="-202167">
              <a:off x="56456" y="46922"/>
              <a:ext cx="1654620" cy="1969785"/>
            </a:xfrm>
            <a:custGeom>
              <a:avLst/>
              <a:gdLst/>
              <a:ahLst/>
              <a:cxnLst/>
              <a:rect r="r" b="b" t="t" l="l"/>
              <a:pathLst>
                <a:path h="1969785" w="1654620">
                  <a:moveTo>
                    <a:pt x="0" y="0"/>
                  </a:moveTo>
                  <a:lnTo>
                    <a:pt x="1654620" y="0"/>
                  </a:lnTo>
                  <a:lnTo>
                    <a:pt x="1654620" y="1969785"/>
                  </a:lnTo>
                  <a:lnTo>
                    <a:pt x="0" y="1969785"/>
                  </a:lnTo>
                  <a:lnTo>
                    <a:pt x="0" y="0"/>
                  </a:lnTo>
                  <a:close/>
                </a:path>
              </a:pathLst>
            </a:custGeom>
            <a:blipFill>
              <a:blip r:embed="rId10"/>
              <a:stretch>
                <a:fillRect l="0" t="0" r="0" b="0"/>
              </a:stretch>
            </a:blipFill>
          </p:spPr>
        </p:sp>
        <p:sp>
          <p:nvSpPr>
            <p:cNvPr name="Freeform 17" id="17"/>
            <p:cNvSpPr/>
            <p:nvPr/>
          </p:nvSpPr>
          <p:spPr>
            <a:xfrm flipH="false" flipV="false" rot="-202167">
              <a:off x="1206526" y="46922"/>
              <a:ext cx="1654620" cy="1969785"/>
            </a:xfrm>
            <a:custGeom>
              <a:avLst/>
              <a:gdLst/>
              <a:ahLst/>
              <a:cxnLst/>
              <a:rect r="r" b="b" t="t" l="l"/>
              <a:pathLst>
                <a:path h="1969785" w="1654620">
                  <a:moveTo>
                    <a:pt x="0" y="0"/>
                  </a:moveTo>
                  <a:lnTo>
                    <a:pt x="1654619" y="0"/>
                  </a:lnTo>
                  <a:lnTo>
                    <a:pt x="1654619" y="1969785"/>
                  </a:lnTo>
                  <a:lnTo>
                    <a:pt x="0" y="1969785"/>
                  </a:lnTo>
                  <a:lnTo>
                    <a:pt x="0" y="0"/>
                  </a:lnTo>
                  <a:close/>
                </a:path>
              </a:pathLst>
            </a:custGeom>
            <a:blipFill>
              <a:blip r:embed="rId10"/>
              <a:stretch>
                <a:fillRect l="0" t="0" r="0" b="0"/>
              </a:stretch>
            </a:blipFill>
          </p:spPr>
        </p:sp>
        <p:sp>
          <p:nvSpPr>
            <p:cNvPr name="Freeform 18" id="18"/>
            <p:cNvSpPr/>
            <p:nvPr/>
          </p:nvSpPr>
          <p:spPr>
            <a:xfrm flipH="false" flipV="false" rot="-202167">
              <a:off x="2315357" y="46922"/>
              <a:ext cx="1654620" cy="1969785"/>
            </a:xfrm>
            <a:custGeom>
              <a:avLst/>
              <a:gdLst/>
              <a:ahLst/>
              <a:cxnLst/>
              <a:rect r="r" b="b" t="t" l="l"/>
              <a:pathLst>
                <a:path h="1969785" w="1654620">
                  <a:moveTo>
                    <a:pt x="0" y="0"/>
                  </a:moveTo>
                  <a:lnTo>
                    <a:pt x="1654620" y="0"/>
                  </a:lnTo>
                  <a:lnTo>
                    <a:pt x="1654620" y="1969785"/>
                  </a:lnTo>
                  <a:lnTo>
                    <a:pt x="0" y="1969785"/>
                  </a:lnTo>
                  <a:lnTo>
                    <a:pt x="0" y="0"/>
                  </a:lnTo>
                  <a:close/>
                </a:path>
              </a:pathLst>
            </a:custGeom>
            <a:blipFill>
              <a:blip r:embed="rId10"/>
              <a:stretch>
                <a:fillRect l="0" t="0" r="0" b="0"/>
              </a:stretch>
            </a:blipFill>
          </p:spPr>
        </p:sp>
      </p:grpSp>
      <p:sp>
        <p:nvSpPr>
          <p:cNvPr name="Freeform 19" id="19"/>
          <p:cNvSpPr/>
          <p:nvPr/>
        </p:nvSpPr>
        <p:spPr>
          <a:xfrm flipH="false" flipV="false" rot="0">
            <a:off x="8218121" y="5758501"/>
            <a:ext cx="3297157" cy="3408714"/>
          </a:xfrm>
          <a:custGeom>
            <a:avLst/>
            <a:gdLst/>
            <a:ahLst/>
            <a:cxnLst/>
            <a:rect r="r" b="b" t="t" l="l"/>
            <a:pathLst>
              <a:path h="3408714" w="3297157">
                <a:moveTo>
                  <a:pt x="0" y="0"/>
                </a:moveTo>
                <a:lnTo>
                  <a:pt x="3297157" y="0"/>
                </a:lnTo>
                <a:lnTo>
                  <a:pt x="3297157" y="3408714"/>
                </a:lnTo>
                <a:lnTo>
                  <a:pt x="0" y="34087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true" flipV="false" rot="0">
            <a:off x="7997068" y="1658128"/>
            <a:ext cx="8526905" cy="3485372"/>
          </a:xfrm>
          <a:custGeom>
            <a:avLst/>
            <a:gdLst/>
            <a:ahLst/>
            <a:cxnLst/>
            <a:rect r="r" b="b" t="t" l="l"/>
            <a:pathLst>
              <a:path h="3485372" w="8526905">
                <a:moveTo>
                  <a:pt x="8526905" y="0"/>
                </a:moveTo>
                <a:lnTo>
                  <a:pt x="0" y="0"/>
                </a:lnTo>
                <a:lnTo>
                  <a:pt x="0" y="3485372"/>
                </a:lnTo>
                <a:lnTo>
                  <a:pt x="8526905" y="3485372"/>
                </a:lnTo>
                <a:lnTo>
                  <a:pt x="8526905" y="0"/>
                </a:lnTo>
                <a:close/>
              </a:path>
            </a:pathLst>
          </a:custGeom>
          <a:blipFill>
            <a:blip r:embed="rId13"/>
            <a:stretch>
              <a:fillRect l="0" t="0" r="0" b="0"/>
            </a:stretch>
          </a:blipFill>
        </p:spPr>
      </p:sp>
      <p:sp>
        <p:nvSpPr>
          <p:cNvPr name="TextBox 21" id="21"/>
          <p:cNvSpPr txBox="true"/>
          <p:nvPr/>
        </p:nvSpPr>
        <p:spPr>
          <a:xfrm rot="0">
            <a:off x="9476085" y="2430907"/>
            <a:ext cx="6171704" cy="1949338"/>
          </a:xfrm>
          <a:prstGeom prst="rect">
            <a:avLst/>
          </a:prstGeom>
        </p:spPr>
        <p:txBody>
          <a:bodyPr anchor="t" rtlCol="false" tIns="0" lIns="0" bIns="0" rIns="0">
            <a:spAutoFit/>
          </a:bodyPr>
          <a:lstStyle/>
          <a:p>
            <a:pPr algn="ctr">
              <a:lnSpc>
                <a:spcPts val="7685"/>
              </a:lnSpc>
            </a:pPr>
            <a:r>
              <a:rPr lang="en-US" b="true" sz="6512">
                <a:solidFill>
                  <a:srgbClr val="378F76"/>
                </a:solidFill>
                <a:latin typeface="Nunito Ultra-Bold"/>
                <a:ea typeface="Nunito Ultra-Bold"/>
                <a:cs typeface="Nunito Ultra-Bold"/>
                <a:sym typeface="Nunito Ultra-Bold"/>
              </a:rPr>
              <a:t>Cảm ơn đã giúp ta thu hoạch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a:hlinkClick r:id="rId13" action="ppaction://hlinksldjump"/>
          </p:cNvPr>
          <p:cNvSpPr/>
          <p:nvPr/>
        </p:nvSpPr>
        <p:spPr>
          <a:xfrm flipH="false" flipV="false" rot="-837466">
            <a:off x="12611321" y="1692630"/>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7" id="17"/>
          <p:cNvSpPr txBox="true"/>
          <p:nvPr/>
        </p:nvSpPr>
        <p:spPr>
          <a:xfrm rot="-537240">
            <a:off x="12940465" y="195291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5</a:t>
            </a:r>
          </a:p>
        </p:txBody>
      </p:sp>
      <p:sp>
        <p:nvSpPr>
          <p:cNvPr name="Freeform 18" id="18">
            <a:hlinkClick r:id="rId14" action="ppaction://hlinksldjump"/>
          </p:cNvPr>
          <p:cNvSpPr/>
          <p:nvPr/>
        </p:nvSpPr>
        <p:spPr>
          <a:xfrm flipH="false" flipV="false" rot="-343143">
            <a:off x="9841588" y="3251190"/>
            <a:ext cx="1176444" cy="1400528"/>
          </a:xfrm>
          <a:custGeom>
            <a:avLst/>
            <a:gdLst/>
            <a:ahLst/>
            <a:cxnLst/>
            <a:rect r="r" b="b" t="t" l="l"/>
            <a:pathLst>
              <a:path h="1400528" w="1176444">
                <a:moveTo>
                  <a:pt x="0" y="0"/>
                </a:moveTo>
                <a:lnTo>
                  <a:pt x="1176443" y="0"/>
                </a:lnTo>
                <a:lnTo>
                  <a:pt x="1176443" y="1400528"/>
                </a:lnTo>
                <a:lnTo>
                  <a:pt x="0" y="1400528"/>
                </a:lnTo>
                <a:lnTo>
                  <a:pt x="0" y="0"/>
                </a:lnTo>
                <a:close/>
              </a:path>
            </a:pathLst>
          </a:custGeom>
          <a:blipFill>
            <a:blip r:embed="rId12"/>
            <a:stretch>
              <a:fillRect l="0" t="0" r="0" b="0"/>
            </a:stretch>
          </a:blipFill>
        </p:spPr>
      </p:sp>
      <p:sp>
        <p:nvSpPr>
          <p:cNvPr name="TextBox 19" id="19"/>
          <p:cNvSpPr txBox="true"/>
          <p:nvPr/>
        </p:nvSpPr>
        <p:spPr>
          <a:xfrm rot="-42916">
            <a:off x="10157972" y="3510424"/>
            <a:ext cx="508912" cy="1062266"/>
          </a:xfrm>
          <a:prstGeom prst="rect">
            <a:avLst/>
          </a:prstGeom>
        </p:spPr>
        <p:txBody>
          <a:bodyPr anchor="t" rtlCol="false" tIns="0" lIns="0" bIns="0" rIns="0">
            <a:spAutoFit/>
          </a:bodyPr>
          <a:lstStyle/>
          <a:p>
            <a:pPr algn="ctr">
              <a:lnSpc>
                <a:spcPts val="8649"/>
              </a:lnSpc>
              <a:spcBef>
                <a:spcPct val="0"/>
              </a:spcBef>
            </a:pPr>
            <a:r>
              <a:rPr lang="en-US" b="true" sz="6178" u="sng">
                <a:solidFill>
                  <a:srgbClr val="FFFFFF"/>
                </a:solidFill>
                <a:latin typeface="Nunito Bold"/>
                <a:ea typeface="Nunito Bold"/>
                <a:cs typeface="Nunito Bold"/>
                <a:sym typeface="Nunito Bold"/>
                <a:hlinkClick r:id="rId14" action="ppaction://hlinksldjump"/>
              </a:rPr>
              <a:t>3</a:t>
            </a:r>
          </a:p>
        </p:txBody>
      </p:sp>
      <p:sp>
        <p:nvSpPr>
          <p:cNvPr name="Freeform 20" id="20">
            <a:hlinkClick r:id="rId15" action="ppaction://hlinksldjump"/>
          </p:cNvPr>
          <p:cNvSpPr/>
          <p:nvPr/>
        </p:nvSpPr>
        <p:spPr>
          <a:xfrm flipH="false" flipV="false" rot="-715336">
            <a:off x="11077835" y="2678632"/>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1" id="21"/>
          <p:cNvSpPr txBox="true"/>
          <p:nvPr/>
        </p:nvSpPr>
        <p:spPr>
          <a:xfrm rot="-415109">
            <a:off x="11403708" y="2938711"/>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5" action="ppaction://hlinksldjump"/>
              </a:rPr>
              <a:t>4</a:t>
            </a:r>
          </a:p>
        </p:txBody>
      </p:sp>
      <p:sp>
        <p:nvSpPr>
          <p:cNvPr name="Freeform 22" id="22"/>
          <p:cNvSpPr/>
          <p:nvPr/>
        </p:nvSpPr>
        <p:spPr>
          <a:xfrm flipH="false" flipV="false" rot="-516027">
            <a:off x="13027123" y="3369241"/>
            <a:ext cx="1174909" cy="1398702"/>
          </a:xfrm>
          <a:custGeom>
            <a:avLst/>
            <a:gdLst/>
            <a:ahLst/>
            <a:cxnLst/>
            <a:rect r="r" b="b" t="t" l="l"/>
            <a:pathLst>
              <a:path h="1398702" w="1174909">
                <a:moveTo>
                  <a:pt x="0" y="0"/>
                </a:moveTo>
                <a:lnTo>
                  <a:pt x="1174910" y="0"/>
                </a:lnTo>
                <a:lnTo>
                  <a:pt x="1174910" y="1398701"/>
                </a:lnTo>
                <a:lnTo>
                  <a:pt x="0" y="1398701"/>
                </a:lnTo>
                <a:lnTo>
                  <a:pt x="0" y="0"/>
                </a:lnTo>
                <a:close/>
              </a:path>
            </a:pathLst>
          </a:custGeom>
          <a:blipFill>
            <a:blip r:embed="rId12"/>
            <a:stretch>
              <a:fillRect l="0" t="0" r="0" b="0"/>
            </a:stretch>
          </a:blipFill>
        </p:spPr>
      </p:sp>
      <p:sp>
        <p:nvSpPr>
          <p:cNvPr name="TextBox 23" id="23"/>
          <p:cNvSpPr txBox="true"/>
          <p:nvPr/>
        </p:nvSpPr>
        <p:spPr>
          <a:xfrm rot="-215800">
            <a:off x="13347680" y="3628733"/>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6" action="ppaction://hlinksldjump"/>
              </a:rPr>
              <a:t>6</a:t>
            </a:r>
          </a:p>
        </p:txBody>
      </p:sp>
      <p:sp>
        <p:nvSpPr>
          <p:cNvPr name="Freeform 24" id="24"/>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25" id="25"/>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7" action="ppaction://hlinksldjump"/>
              </a:rPr>
              <a:t>7</a:t>
            </a:r>
          </a:p>
        </p:txBody>
      </p:sp>
      <p:sp>
        <p:nvSpPr>
          <p:cNvPr name="Freeform 26" id="26">
            <a:hlinkClick r:id="rId18"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7" id="27"/>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8" action="ppaction://hlinksldjump"/>
              </a:rPr>
              <a:t>8</a:t>
            </a:r>
          </a:p>
        </p:txBody>
      </p:sp>
      <p:sp>
        <p:nvSpPr>
          <p:cNvPr name="Freeform 28" id="28"/>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29" id="29"/>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9" action="ppaction://hlinksldjump"/>
              </a:rPr>
              <a:t>9</a:t>
            </a:r>
          </a:p>
        </p:txBody>
      </p:sp>
      <p:grpSp>
        <p:nvGrpSpPr>
          <p:cNvPr name="Group 30" id="30"/>
          <p:cNvGrpSpPr/>
          <p:nvPr/>
        </p:nvGrpSpPr>
        <p:grpSpPr>
          <a:xfrm rot="513168">
            <a:off x="16230589" y="3262832"/>
            <a:ext cx="1439803" cy="1611520"/>
            <a:chOff x="0" y="0"/>
            <a:chExt cx="1919737" cy="2148693"/>
          </a:xfrm>
        </p:grpSpPr>
        <p:sp>
          <p:nvSpPr>
            <p:cNvPr name="Freeform 31" id="31"/>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32" id="32"/>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33" id="33"/>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20" action="ppaction://hlinksldjump"/>
              </a:rPr>
              <a:t>10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a:hlinkClick r:id="rId13" action="ppaction://hlinksldjump"/>
          </p:cNvPr>
          <p:cNvSpPr/>
          <p:nvPr/>
        </p:nvSpPr>
        <p:spPr>
          <a:xfrm flipH="false" flipV="false" rot="-837466">
            <a:off x="12611321" y="1692630"/>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7" id="17"/>
          <p:cNvSpPr txBox="true"/>
          <p:nvPr/>
        </p:nvSpPr>
        <p:spPr>
          <a:xfrm rot="-537240">
            <a:off x="12940465" y="195291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5</a:t>
            </a:r>
          </a:p>
        </p:txBody>
      </p:sp>
      <p:sp>
        <p:nvSpPr>
          <p:cNvPr name="Freeform 18" id="18">
            <a:hlinkClick r:id="rId14" action="ppaction://hlinksldjump"/>
          </p:cNvPr>
          <p:cNvSpPr/>
          <p:nvPr/>
        </p:nvSpPr>
        <p:spPr>
          <a:xfrm flipH="false" flipV="false" rot="-715336">
            <a:off x="11077835" y="2678632"/>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9" id="19"/>
          <p:cNvSpPr txBox="true"/>
          <p:nvPr/>
        </p:nvSpPr>
        <p:spPr>
          <a:xfrm rot="-415109">
            <a:off x="11403708" y="2938711"/>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4" action="ppaction://hlinksldjump"/>
              </a:rPr>
              <a:t>4</a:t>
            </a:r>
          </a:p>
        </p:txBody>
      </p:sp>
      <p:sp>
        <p:nvSpPr>
          <p:cNvPr name="Freeform 20" id="20"/>
          <p:cNvSpPr/>
          <p:nvPr/>
        </p:nvSpPr>
        <p:spPr>
          <a:xfrm flipH="false" flipV="false" rot="-516027">
            <a:off x="13027123" y="3369241"/>
            <a:ext cx="1174909" cy="1398702"/>
          </a:xfrm>
          <a:custGeom>
            <a:avLst/>
            <a:gdLst/>
            <a:ahLst/>
            <a:cxnLst/>
            <a:rect r="r" b="b" t="t" l="l"/>
            <a:pathLst>
              <a:path h="1398702" w="1174909">
                <a:moveTo>
                  <a:pt x="0" y="0"/>
                </a:moveTo>
                <a:lnTo>
                  <a:pt x="1174910" y="0"/>
                </a:lnTo>
                <a:lnTo>
                  <a:pt x="1174910" y="1398701"/>
                </a:lnTo>
                <a:lnTo>
                  <a:pt x="0" y="1398701"/>
                </a:lnTo>
                <a:lnTo>
                  <a:pt x="0" y="0"/>
                </a:lnTo>
                <a:close/>
              </a:path>
            </a:pathLst>
          </a:custGeom>
          <a:blipFill>
            <a:blip r:embed="rId12"/>
            <a:stretch>
              <a:fillRect l="0" t="0" r="0" b="0"/>
            </a:stretch>
          </a:blipFill>
        </p:spPr>
      </p:sp>
      <p:sp>
        <p:nvSpPr>
          <p:cNvPr name="TextBox 21" id="21"/>
          <p:cNvSpPr txBox="true"/>
          <p:nvPr/>
        </p:nvSpPr>
        <p:spPr>
          <a:xfrm rot="-215800">
            <a:off x="13347680" y="3628733"/>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5" action="ppaction://hlinksldjump"/>
              </a:rPr>
              <a:t>6</a:t>
            </a:r>
          </a:p>
        </p:txBody>
      </p:sp>
      <p:sp>
        <p:nvSpPr>
          <p:cNvPr name="Freeform 22" id="22"/>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23" id="23"/>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6" action="ppaction://hlinksldjump"/>
              </a:rPr>
              <a:t>7</a:t>
            </a:r>
          </a:p>
        </p:txBody>
      </p:sp>
      <p:sp>
        <p:nvSpPr>
          <p:cNvPr name="Freeform 24" id="24">
            <a:hlinkClick r:id="rId17"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5" id="25"/>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7" action="ppaction://hlinksldjump"/>
              </a:rPr>
              <a:t>8</a:t>
            </a:r>
          </a:p>
        </p:txBody>
      </p:sp>
      <p:sp>
        <p:nvSpPr>
          <p:cNvPr name="Freeform 26" id="26"/>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27" id="27"/>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8" action="ppaction://hlinksldjump"/>
              </a:rPr>
              <a:t>9</a:t>
            </a:r>
          </a:p>
        </p:txBody>
      </p:sp>
      <p:grpSp>
        <p:nvGrpSpPr>
          <p:cNvPr name="Group 28" id="28"/>
          <p:cNvGrpSpPr/>
          <p:nvPr/>
        </p:nvGrpSpPr>
        <p:grpSpPr>
          <a:xfrm rot="513168">
            <a:off x="16230589" y="3262832"/>
            <a:ext cx="1439803" cy="1611520"/>
            <a:chOff x="0" y="0"/>
            <a:chExt cx="1919737" cy="2148693"/>
          </a:xfrm>
        </p:grpSpPr>
        <p:sp>
          <p:nvSpPr>
            <p:cNvPr name="Freeform 29" id="29"/>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30" id="30"/>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31" id="31"/>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9" action="ppaction://hlinksldjump"/>
              </a:rPr>
              <a:t>10</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a:hlinkClick r:id="rId13" action="ppaction://hlinksldjump"/>
          </p:cNvPr>
          <p:cNvSpPr/>
          <p:nvPr/>
        </p:nvSpPr>
        <p:spPr>
          <a:xfrm flipH="false" flipV="false" rot="-837466">
            <a:off x="12611321" y="1692630"/>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7" id="17"/>
          <p:cNvSpPr txBox="true"/>
          <p:nvPr/>
        </p:nvSpPr>
        <p:spPr>
          <a:xfrm rot="-537240">
            <a:off x="12940465" y="195291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5</a:t>
            </a:r>
          </a:p>
        </p:txBody>
      </p:sp>
      <p:sp>
        <p:nvSpPr>
          <p:cNvPr name="Freeform 18" id="18"/>
          <p:cNvSpPr/>
          <p:nvPr/>
        </p:nvSpPr>
        <p:spPr>
          <a:xfrm flipH="false" flipV="false" rot="-516027">
            <a:off x="13027123" y="3369241"/>
            <a:ext cx="1174909" cy="1398702"/>
          </a:xfrm>
          <a:custGeom>
            <a:avLst/>
            <a:gdLst/>
            <a:ahLst/>
            <a:cxnLst/>
            <a:rect r="r" b="b" t="t" l="l"/>
            <a:pathLst>
              <a:path h="1398702" w="1174909">
                <a:moveTo>
                  <a:pt x="0" y="0"/>
                </a:moveTo>
                <a:lnTo>
                  <a:pt x="1174910" y="0"/>
                </a:lnTo>
                <a:lnTo>
                  <a:pt x="1174910" y="1398701"/>
                </a:lnTo>
                <a:lnTo>
                  <a:pt x="0" y="1398701"/>
                </a:lnTo>
                <a:lnTo>
                  <a:pt x="0" y="0"/>
                </a:lnTo>
                <a:close/>
              </a:path>
            </a:pathLst>
          </a:custGeom>
          <a:blipFill>
            <a:blip r:embed="rId12"/>
            <a:stretch>
              <a:fillRect l="0" t="0" r="0" b="0"/>
            </a:stretch>
          </a:blipFill>
        </p:spPr>
      </p:sp>
      <p:sp>
        <p:nvSpPr>
          <p:cNvPr name="TextBox 19" id="19"/>
          <p:cNvSpPr txBox="true"/>
          <p:nvPr/>
        </p:nvSpPr>
        <p:spPr>
          <a:xfrm rot="-215800">
            <a:off x="13347680" y="3628733"/>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4" action="ppaction://hlinksldjump"/>
              </a:rPr>
              <a:t>6</a:t>
            </a:r>
          </a:p>
        </p:txBody>
      </p:sp>
      <p:sp>
        <p:nvSpPr>
          <p:cNvPr name="Freeform 20" id="20"/>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21" id="21"/>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5" action="ppaction://hlinksldjump"/>
              </a:rPr>
              <a:t>7</a:t>
            </a:r>
          </a:p>
        </p:txBody>
      </p:sp>
      <p:sp>
        <p:nvSpPr>
          <p:cNvPr name="Freeform 22" id="22">
            <a:hlinkClick r:id="rId16"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3" id="23"/>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6" action="ppaction://hlinksldjump"/>
              </a:rPr>
              <a:t>8</a:t>
            </a:r>
          </a:p>
        </p:txBody>
      </p:sp>
      <p:sp>
        <p:nvSpPr>
          <p:cNvPr name="Freeform 24" id="24"/>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25" id="25"/>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7" action="ppaction://hlinksldjump"/>
              </a:rPr>
              <a:t>9</a:t>
            </a:r>
          </a:p>
        </p:txBody>
      </p:sp>
      <p:grpSp>
        <p:nvGrpSpPr>
          <p:cNvPr name="Group 26" id="26"/>
          <p:cNvGrpSpPr/>
          <p:nvPr/>
        </p:nvGrpSpPr>
        <p:grpSpPr>
          <a:xfrm rot="513168">
            <a:off x="16230589" y="3262832"/>
            <a:ext cx="1439803" cy="1611520"/>
            <a:chOff x="0" y="0"/>
            <a:chExt cx="1919737" cy="2148693"/>
          </a:xfrm>
        </p:grpSpPr>
        <p:sp>
          <p:nvSpPr>
            <p:cNvPr name="Freeform 27" id="27"/>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28" id="28"/>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29" id="29"/>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8" action="ppaction://hlinksldjump"/>
              </a:rPr>
              <a:t>10</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516027">
            <a:off x="13027123" y="3369241"/>
            <a:ext cx="1174909" cy="1398702"/>
          </a:xfrm>
          <a:custGeom>
            <a:avLst/>
            <a:gdLst/>
            <a:ahLst/>
            <a:cxnLst/>
            <a:rect r="r" b="b" t="t" l="l"/>
            <a:pathLst>
              <a:path h="1398702" w="1174909">
                <a:moveTo>
                  <a:pt x="0" y="0"/>
                </a:moveTo>
                <a:lnTo>
                  <a:pt x="1174910" y="0"/>
                </a:lnTo>
                <a:lnTo>
                  <a:pt x="1174910" y="1398701"/>
                </a:lnTo>
                <a:lnTo>
                  <a:pt x="0" y="1398701"/>
                </a:lnTo>
                <a:lnTo>
                  <a:pt x="0" y="0"/>
                </a:lnTo>
                <a:close/>
              </a:path>
            </a:pathLst>
          </a:custGeom>
          <a:blipFill>
            <a:blip r:embed="rId12"/>
            <a:stretch>
              <a:fillRect l="0" t="0" r="0" b="0"/>
            </a:stretch>
          </a:blipFill>
        </p:spPr>
      </p:sp>
      <p:sp>
        <p:nvSpPr>
          <p:cNvPr name="TextBox 17" id="17"/>
          <p:cNvSpPr txBox="true"/>
          <p:nvPr/>
        </p:nvSpPr>
        <p:spPr>
          <a:xfrm rot="-215800">
            <a:off x="13347680" y="3628733"/>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6</a:t>
            </a:r>
          </a:p>
        </p:txBody>
      </p:sp>
      <p:sp>
        <p:nvSpPr>
          <p:cNvPr name="Freeform 18" id="18"/>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19" id="19"/>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4" action="ppaction://hlinksldjump"/>
              </a:rPr>
              <a:t>7</a:t>
            </a:r>
          </a:p>
        </p:txBody>
      </p:sp>
      <p:sp>
        <p:nvSpPr>
          <p:cNvPr name="Freeform 20" id="20">
            <a:hlinkClick r:id="rId15"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21" id="21"/>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5" action="ppaction://hlinksldjump"/>
              </a:rPr>
              <a:t>8</a:t>
            </a:r>
          </a:p>
        </p:txBody>
      </p:sp>
      <p:sp>
        <p:nvSpPr>
          <p:cNvPr name="Freeform 22" id="22"/>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23" id="23"/>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6" action="ppaction://hlinksldjump"/>
              </a:rPr>
              <a:t>9</a:t>
            </a:r>
          </a:p>
        </p:txBody>
      </p:sp>
      <p:grpSp>
        <p:nvGrpSpPr>
          <p:cNvPr name="Group 24" id="24"/>
          <p:cNvGrpSpPr/>
          <p:nvPr/>
        </p:nvGrpSpPr>
        <p:grpSpPr>
          <a:xfrm rot="513168">
            <a:off x="16230589" y="3262832"/>
            <a:ext cx="1439803" cy="1611520"/>
            <a:chOff x="0" y="0"/>
            <a:chExt cx="1919737" cy="2148693"/>
          </a:xfrm>
        </p:grpSpPr>
        <p:sp>
          <p:nvSpPr>
            <p:cNvPr name="Freeform 25" id="25"/>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26" id="26"/>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27" id="27"/>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7" action="ppaction://hlinksldjump"/>
              </a:rPr>
              <a:t>10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BCF1FF">
                <a:alpha val="100000"/>
              </a:srgbClr>
            </a:gs>
            <a:gs pos="100000">
              <a:srgbClr val="EEFFD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7951012" y="5905258"/>
            <a:ext cx="11748542" cy="2080471"/>
          </a:xfrm>
          <a:custGeom>
            <a:avLst/>
            <a:gdLst/>
            <a:ahLst/>
            <a:cxnLst/>
            <a:rect r="r" b="b" t="t" l="l"/>
            <a:pathLst>
              <a:path h="2080471" w="11748542">
                <a:moveTo>
                  <a:pt x="0" y="0"/>
                </a:moveTo>
                <a:lnTo>
                  <a:pt x="11748542" y="0"/>
                </a:lnTo>
                <a:lnTo>
                  <a:pt x="11748542" y="2080471"/>
                </a:lnTo>
                <a:lnTo>
                  <a:pt x="0" y="2080471"/>
                </a:lnTo>
                <a:lnTo>
                  <a:pt x="0" y="0"/>
                </a:lnTo>
                <a:close/>
              </a:path>
            </a:pathLst>
          </a:custGeom>
          <a:blipFill>
            <a:blip r:embed="rId2"/>
            <a:stretch>
              <a:fillRect l="0" t="0" r="0" b="0"/>
            </a:stretch>
          </a:blipFill>
        </p:spPr>
      </p:sp>
      <p:sp>
        <p:nvSpPr>
          <p:cNvPr name="Freeform 3" id="3"/>
          <p:cNvSpPr/>
          <p:nvPr/>
        </p:nvSpPr>
        <p:spPr>
          <a:xfrm flipH="false" flipV="false" rot="0">
            <a:off x="-1747002" y="6319009"/>
            <a:ext cx="10556671" cy="1869410"/>
          </a:xfrm>
          <a:custGeom>
            <a:avLst/>
            <a:gdLst/>
            <a:ahLst/>
            <a:cxnLst/>
            <a:rect r="r" b="b" t="t" l="l"/>
            <a:pathLst>
              <a:path h="1869410" w="10556671">
                <a:moveTo>
                  <a:pt x="0" y="0"/>
                </a:moveTo>
                <a:lnTo>
                  <a:pt x="10556671" y="0"/>
                </a:lnTo>
                <a:lnTo>
                  <a:pt x="10556671" y="1869411"/>
                </a:lnTo>
                <a:lnTo>
                  <a:pt x="0" y="1869411"/>
                </a:lnTo>
                <a:lnTo>
                  <a:pt x="0" y="0"/>
                </a:lnTo>
                <a:close/>
              </a:path>
            </a:pathLst>
          </a:custGeom>
          <a:blipFill>
            <a:blip r:embed="rId2"/>
            <a:stretch>
              <a:fillRect l="0" t="0" r="0" b="0"/>
            </a:stretch>
          </a:blipFill>
        </p:spPr>
      </p:sp>
      <p:sp>
        <p:nvSpPr>
          <p:cNvPr name="Freeform 4" id="4"/>
          <p:cNvSpPr/>
          <p:nvPr/>
        </p:nvSpPr>
        <p:spPr>
          <a:xfrm flipH="false" flipV="true" rot="0">
            <a:off x="-167724" y="7420519"/>
            <a:ext cx="18288000" cy="2866481"/>
          </a:xfrm>
          <a:custGeom>
            <a:avLst/>
            <a:gdLst/>
            <a:ahLst/>
            <a:cxnLst/>
            <a:rect r="r" b="b" t="t" l="l"/>
            <a:pathLst>
              <a:path h="2866481" w="18288000">
                <a:moveTo>
                  <a:pt x="0" y="2866481"/>
                </a:moveTo>
                <a:lnTo>
                  <a:pt x="18288000" y="2866481"/>
                </a:lnTo>
                <a:lnTo>
                  <a:pt x="18288000" y="0"/>
                </a:lnTo>
                <a:lnTo>
                  <a:pt x="0" y="0"/>
                </a:lnTo>
                <a:lnTo>
                  <a:pt x="0" y="2866481"/>
                </a:lnTo>
                <a:close/>
              </a:path>
            </a:pathLst>
          </a:custGeom>
          <a:blipFill>
            <a:blip r:embed="rId3">
              <a:extLst>
                <a:ext uri="{96DAC541-7B7A-43D3-8B79-37D633B846F1}">
                  <asvg:svgBlip xmlns:asvg="http://schemas.microsoft.com/office/drawing/2016/SVG/main" r:embed="rId4"/>
                </a:ext>
              </a:extLst>
            </a:blip>
            <a:stretch>
              <a:fillRect l="-10166" t="-122025" r="-7258" b="0"/>
            </a:stretch>
          </a:blipFill>
        </p:spPr>
      </p:sp>
      <p:sp>
        <p:nvSpPr>
          <p:cNvPr name="Freeform 5" id="5"/>
          <p:cNvSpPr/>
          <p:nvPr/>
        </p:nvSpPr>
        <p:spPr>
          <a:xfrm flipH="false" flipV="false" rot="0">
            <a:off x="-1046510" y="4960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6" id="6"/>
          <p:cNvSpPr/>
          <p:nvPr/>
        </p:nvSpPr>
        <p:spPr>
          <a:xfrm flipH="false" flipV="false" rot="0">
            <a:off x="-2912163" y="6635485"/>
            <a:ext cx="5717308" cy="2965853"/>
          </a:xfrm>
          <a:custGeom>
            <a:avLst/>
            <a:gdLst/>
            <a:ahLst/>
            <a:cxnLst/>
            <a:rect r="r" b="b" t="t" l="l"/>
            <a:pathLst>
              <a:path h="2965853" w="5717308">
                <a:moveTo>
                  <a:pt x="0" y="0"/>
                </a:moveTo>
                <a:lnTo>
                  <a:pt x="5717308" y="0"/>
                </a:lnTo>
                <a:lnTo>
                  <a:pt x="5717308" y="2965853"/>
                </a:lnTo>
                <a:lnTo>
                  <a:pt x="0" y="2965853"/>
                </a:lnTo>
                <a:lnTo>
                  <a:pt x="0" y="0"/>
                </a:lnTo>
                <a:close/>
              </a:path>
            </a:pathLst>
          </a:custGeom>
          <a:blipFill>
            <a:blip r:embed="rId6"/>
            <a:stretch>
              <a:fillRect l="0" t="0" r="0" b="0"/>
            </a:stretch>
          </a:blipFill>
        </p:spPr>
      </p:sp>
      <p:sp>
        <p:nvSpPr>
          <p:cNvPr name="Freeform 7" id="7"/>
          <p:cNvSpPr/>
          <p:nvPr/>
        </p:nvSpPr>
        <p:spPr>
          <a:xfrm flipH="false" flipV="false" rot="0">
            <a:off x="15647790" y="6522384"/>
            <a:ext cx="4051765" cy="2101853"/>
          </a:xfrm>
          <a:custGeom>
            <a:avLst/>
            <a:gdLst/>
            <a:ahLst/>
            <a:cxnLst/>
            <a:rect r="r" b="b" t="t" l="l"/>
            <a:pathLst>
              <a:path h="2101853" w="4051765">
                <a:moveTo>
                  <a:pt x="0" y="0"/>
                </a:moveTo>
                <a:lnTo>
                  <a:pt x="4051764" y="0"/>
                </a:lnTo>
                <a:lnTo>
                  <a:pt x="4051764" y="2101853"/>
                </a:lnTo>
                <a:lnTo>
                  <a:pt x="0" y="2101853"/>
                </a:lnTo>
                <a:lnTo>
                  <a:pt x="0" y="0"/>
                </a:lnTo>
                <a:close/>
              </a:path>
            </a:pathLst>
          </a:custGeom>
          <a:blipFill>
            <a:blip r:embed="rId6"/>
            <a:stretch>
              <a:fillRect l="0" t="0" r="0" b="0"/>
            </a:stretch>
          </a:blipFill>
        </p:spPr>
      </p:sp>
      <p:sp>
        <p:nvSpPr>
          <p:cNvPr name="Freeform 8" id="8"/>
          <p:cNvSpPr/>
          <p:nvPr/>
        </p:nvSpPr>
        <p:spPr>
          <a:xfrm flipH="false" flipV="false" rot="0">
            <a:off x="14698831" y="7985729"/>
            <a:ext cx="5120938" cy="2656487"/>
          </a:xfrm>
          <a:custGeom>
            <a:avLst/>
            <a:gdLst/>
            <a:ahLst/>
            <a:cxnLst/>
            <a:rect r="r" b="b" t="t" l="l"/>
            <a:pathLst>
              <a:path h="2656487" w="5120938">
                <a:moveTo>
                  <a:pt x="0" y="0"/>
                </a:moveTo>
                <a:lnTo>
                  <a:pt x="5120938" y="0"/>
                </a:lnTo>
                <a:lnTo>
                  <a:pt x="5120938" y="2656487"/>
                </a:lnTo>
                <a:lnTo>
                  <a:pt x="0" y="2656487"/>
                </a:lnTo>
                <a:lnTo>
                  <a:pt x="0" y="0"/>
                </a:lnTo>
                <a:close/>
              </a:path>
            </a:pathLst>
          </a:custGeom>
          <a:blipFill>
            <a:blip r:embed="rId6"/>
            <a:stretch>
              <a:fillRect l="0" t="0" r="0" b="0"/>
            </a:stretch>
          </a:blipFill>
        </p:spPr>
      </p:sp>
      <p:sp>
        <p:nvSpPr>
          <p:cNvPr name="Freeform 9" id="9"/>
          <p:cNvSpPr/>
          <p:nvPr/>
        </p:nvSpPr>
        <p:spPr>
          <a:xfrm flipH="false" flipV="false" rot="0">
            <a:off x="-894110" y="648482"/>
            <a:ext cx="3454822" cy="1065237"/>
          </a:xfrm>
          <a:custGeom>
            <a:avLst/>
            <a:gdLst/>
            <a:ahLst/>
            <a:cxnLst/>
            <a:rect r="r" b="b" t="t" l="l"/>
            <a:pathLst>
              <a:path h="1065237" w="3454822">
                <a:moveTo>
                  <a:pt x="0" y="0"/>
                </a:moveTo>
                <a:lnTo>
                  <a:pt x="3454822" y="0"/>
                </a:lnTo>
                <a:lnTo>
                  <a:pt x="3454822" y="1065236"/>
                </a:lnTo>
                <a:lnTo>
                  <a:pt x="0" y="1065236"/>
                </a:lnTo>
                <a:lnTo>
                  <a:pt x="0" y="0"/>
                </a:lnTo>
                <a:close/>
              </a:path>
            </a:pathLst>
          </a:custGeom>
          <a:blipFill>
            <a:blip r:embed="rId5"/>
            <a:stretch>
              <a:fillRect l="0" t="0" r="0" b="0"/>
            </a:stretch>
          </a:blipFill>
        </p:spPr>
      </p:sp>
      <p:sp>
        <p:nvSpPr>
          <p:cNvPr name="Freeform 10" id="10"/>
          <p:cNvSpPr/>
          <p:nvPr/>
        </p:nvSpPr>
        <p:spPr>
          <a:xfrm flipH="false" flipV="false" rot="0">
            <a:off x="7405006" y="1028700"/>
            <a:ext cx="3142540" cy="968950"/>
          </a:xfrm>
          <a:custGeom>
            <a:avLst/>
            <a:gdLst/>
            <a:ahLst/>
            <a:cxnLst/>
            <a:rect r="r" b="b" t="t" l="l"/>
            <a:pathLst>
              <a:path h="968950" w="3142540">
                <a:moveTo>
                  <a:pt x="0" y="0"/>
                </a:moveTo>
                <a:lnTo>
                  <a:pt x="3142540" y="0"/>
                </a:lnTo>
                <a:lnTo>
                  <a:pt x="3142540" y="968950"/>
                </a:lnTo>
                <a:lnTo>
                  <a:pt x="0" y="968950"/>
                </a:lnTo>
                <a:lnTo>
                  <a:pt x="0" y="0"/>
                </a:lnTo>
                <a:close/>
              </a:path>
            </a:pathLst>
          </a:custGeom>
          <a:blipFill>
            <a:blip r:embed="rId5"/>
            <a:stretch>
              <a:fillRect l="0" t="0" r="0" b="0"/>
            </a:stretch>
          </a:blipFill>
        </p:spPr>
      </p:sp>
      <p:sp>
        <p:nvSpPr>
          <p:cNvPr name="Freeform 11" id="11"/>
          <p:cNvSpPr/>
          <p:nvPr/>
        </p:nvSpPr>
        <p:spPr>
          <a:xfrm flipH="false" flipV="false" rot="0">
            <a:off x="9422881" y="137885"/>
            <a:ext cx="8697396" cy="9167215"/>
          </a:xfrm>
          <a:custGeom>
            <a:avLst/>
            <a:gdLst/>
            <a:ahLst/>
            <a:cxnLst/>
            <a:rect r="r" b="b" t="t" l="l"/>
            <a:pathLst>
              <a:path h="9167215" w="8697396">
                <a:moveTo>
                  <a:pt x="0" y="0"/>
                </a:moveTo>
                <a:lnTo>
                  <a:pt x="8697395" y="0"/>
                </a:lnTo>
                <a:lnTo>
                  <a:pt x="8697395" y="9167216"/>
                </a:lnTo>
                <a:lnTo>
                  <a:pt x="0" y="91672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5647790" y="404053"/>
            <a:ext cx="3597153" cy="1109122"/>
          </a:xfrm>
          <a:custGeom>
            <a:avLst/>
            <a:gdLst/>
            <a:ahLst/>
            <a:cxnLst/>
            <a:rect r="r" b="b" t="t" l="l"/>
            <a:pathLst>
              <a:path h="1109122" w="3597153">
                <a:moveTo>
                  <a:pt x="0" y="0"/>
                </a:moveTo>
                <a:lnTo>
                  <a:pt x="3597152" y="0"/>
                </a:lnTo>
                <a:lnTo>
                  <a:pt x="3597152" y="1109122"/>
                </a:lnTo>
                <a:lnTo>
                  <a:pt x="0" y="1109122"/>
                </a:lnTo>
                <a:lnTo>
                  <a:pt x="0" y="0"/>
                </a:lnTo>
                <a:close/>
              </a:path>
            </a:pathLst>
          </a:custGeom>
          <a:blipFill>
            <a:blip r:embed="rId5"/>
            <a:stretch>
              <a:fillRect l="0" t="0" r="0" b="0"/>
            </a:stretch>
          </a:blipFill>
        </p:spPr>
      </p:sp>
      <p:sp>
        <p:nvSpPr>
          <p:cNvPr name="Freeform 13" id="13"/>
          <p:cNvSpPr/>
          <p:nvPr/>
        </p:nvSpPr>
        <p:spPr>
          <a:xfrm flipH="false" flipV="false" rot="0">
            <a:off x="1978551" y="2587643"/>
            <a:ext cx="4750180" cy="6518257"/>
          </a:xfrm>
          <a:custGeom>
            <a:avLst/>
            <a:gdLst/>
            <a:ahLst/>
            <a:cxnLst/>
            <a:rect r="r" b="b" t="t" l="l"/>
            <a:pathLst>
              <a:path h="6518257" w="4750180">
                <a:moveTo>
                  <a:pt x="0" y="0"/>
                </a:moveTo>
                <a:lnTo>
                  <a:pt x="4750180" y="0"/>
                </a:lnTo>
                <a:lnTo>
                  <a:pt x="4750180" y="6518257"/>
                </a:lnTo>
                <a:lnTo>
                  <a:pt x="0" y="6518257"/>
                </a:lnTo>
                <a:lnTo>
                  <a:pt x="0" y="0"/>
                </a:lnTo>
                <a:close/>
              </a:path>
            </a:pathLst>
          </a:custGeom>
          <a:blipFill>
            <a:blip r:embed="rId9"/>
            <a:stretch>
              <a:fillRect l="0" t="0" r="0" b="0"/>
            </a:stretch>
          </a:blipFill>
        </p:spPr>
      </p:sp>
      <p:sp>
        <p:nvSpPr>
          <p:cNvPr name="Freeform 14" id="14"/>
          <p:cNvSpPr/>
          <p:nvPr/>
        </p:nvSpPr>
        <p:spPr>
          <a:xfrm flipH="false" flipV="false" rot="535671">
            <a:off x="-185525" y="7959548"/>
            <a:ext cx="5187675" cy="2691106"/>
          </a:xfrm>
          <a:custGeom>
            <a:avLst/>
            <a:gdLst/>
            <a:ahLst/>
            <a:cxnLst/>
            <a:rect r="r" b="b" t="t" l="l"/>
            <a:pathLst>
              <a:path h="2691106" w="5187675">
                <a:moveTo>
                  <a:pt x="0" y="0"/>
                </a:moveTo>
                <a:lnTo>
                  <a:pt x="5187674" y="0"/>
                </a:lnTo>
                <a:lnTo>
                  <a:pt x="5187674" y="2691106"/>
                </a:lnTo>
                <a:lnTo>
                  <a:pt x="0" y="2691106"/>
                </a:lnTo>
                <a:lnTo>
                  <a:pt x="0" y="0"/>
                </a:lnTo>
                <a:close/>
              </a:path>
            </a:pathLst>
          </a:custGeom>
          <a:blipFill>
            <a:blip r:embed="rId6"/>
            <a:stretch>
              <a:fillRect l="0" t="0" r="0" b="0"/>
            </a:stretch>
          </a:blipFill>
        </p:spPr>
      </p:sp>
      <p:sp>
        <p:nvSpPr>
          <p:cNvPr name="Freeform 15" id="15"/>
          <p:cNvSpPr/>
          <p:nvPr/>
        </p:nvSpPr>
        <p:spPr>
          <a:xfrm flipH="false" flipV="false" rot="0">
            <a:off x="7365487" y="6119809"/>
            <a:ext cx="2888365" cy="2986091"/>
          </a:xfrm>
          <a:custGeom>
            <a:avLst/>
            <a:gdLst/>
            <a:ahLst/>
            <a:cxnLst/>
            <a:rect r="r" b="b" t="t" l="l"/>
            <a:pathLst>
              <a:path h="2986091" w="2888365">
                <a:moveTo>
                  <a:pt x="0" y="0"/>
                </a:moveTo>
                <a:lnTo>
                  <a:pt x="2888364" y="0"/>
                </a:lnTo>
                <a:lnTo>
                  <a:pt x="2888364" y="2986091"/>
                </a:lnTo>
                <a:lnTo>
                  <a:pt x="0" y="2986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516027">
            <a:off x="14729122" y="1232983"/>
            <a:ext cx="1174909" cy="1398702"/>
          </a:xfrm>
          <a:custGeom>
            <a:avLst/>
            <a:gdLst/>
            <a:ahLst/>
            <a:cxnLst/>
            <a:rect r="r" b="b" t="t" l="l"/>
            <a:pathLst>
              <a:path h="1398702" w="1174909">
                <a:moveTo>
                  <a:pt x="0" y="0"/>
                </a:moveTo>
                <a:lnTo>
                  <a:pt x="1174910" y="0"/>
                </a:lnTo>
                <a:lnTo>
                  <a:pt x="1174910" y="1398702"/>
                </a:lnTo>
                <a:lnTo>
                  <a:pt x="0" y="1398702"/>
                </a:lnTo>
                <a:lnTo>
                  <a:pt x="0" y="0"/>
                </a:lnTo>
                <a:close/>
              </a:path>
            </a:pathLst>
          </a:custGeom>
          <a:blipFill>
            <a:blip r:embed="rId12"/>
            <a:stretch>
              <a:fillRect l="0" t="0" r="0" b="0"/>
            </a:stretch>
          </a:blipFill>
        </p:spPr>
      </p:sp>
      <p:sp>
        <p:nvSpPr>
          <p:cNvPr name="TextBox 17" id="17"/>
          <p:cNvSpPr txBox="true"/>
          <p:nvPr/>
        </p:nvSpPr>
        <p:spPr>
          <a:xfrm rot="-215800">
            <a:off x="15049679" y="1492475"/>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3" action="ppaction://hlinksldjump"/>
              </a:rPr>
              <a:t>7</a:t>
            </a:r>
          </a:p>
        </p:txBody>
      </p:sp>
      <p:sp>
        <p:nvSpPr>
          <p:cNvPr name="Freeform 18" id="18">
            <a:hlinkClick r:id="rId14" action="ppaction://hlinksldjump"/>
          </p:cNvPr>
          <p:cNvSpPr/>
          <p:nvPr/>
        </p:nvSpPr>
        <p:spPr>
          <a:xfrm flipH="false" flipV="false" rot="-516027">
            <a:off x="16430034" y="1707915"/>
            <a:ext cx="1174909" cy="1398702"/>
          </a:xfrm>
          <a:custGeom>
            <a:avLst/>
            <a:gdLst/>
            <a:ahLst/>
            <a:cxnLst/>
            <a:rect r="r" b="b" t="t" l="l"/>
            <a:pathLst>
              <a:path h="1398702" w="1174909">
                <a:moveTo>
                  <a:pt x="0" y="0"/>
                </a:moveTo>
                <a:lnTo>
                  <a:pt x="1174909" y="0"/>
                </a:lnTo>
                <a:lnTo>
                  <a:pt x="1174909" y="1398702"/>
                </a:lnTo>
                <a:lnTo>
                  <a:pt x="0" y="1398702"/>
                </a:lnTo>
                <a:lnTo>
                  <a:pt x="0" y="0"/>
                </a:lnTo>
                <a:close/>
              </a:path>
            </a:pathLst>
          </a:custGeom>
          <a:blipFill>
            <a:blip r:embed="rId12"/>
            <a:stretch>
              <a:fillRect l="0" t="0" r="0" b="0"/>
            </a:stretch>
          </a:blipFill>
        </p:spPr>
      </p:sp>
      <p:sp>
        <p:nvSpPr>
          <p:cNvPr name="TextBox 19" id="19"/>
          <p:cNvSpPr txBox="true"/>
          <p:nvPr/>
        </p:nvSpPr>
        <p:spPr>
          <a:xfrm rot="-215800">
            <a:off x="16750590" y="1967407"/>
            <a:ext cx="508248" cy="1062470"/>
          </a:xfrm>
          <a:prstGeom prst="rect">
            <a:avLst/>
          </a:prstGeom>
        </p:spPr>
        <p:txBody>
          <a:bodyPr anchor="t" rtlCol="false" tIns="0" lIns="0" bIns="0" rIns="0">
            <a:spAutoFit/>
          </a:bodyPr>
          <a:lstStyle/>
          <a:p>
            <a:pPr algn="ctr">
              <a:lnSpc>
                <a:spcPts val="8638"/>
              </a:lnSpc>
              <a:spcBef>
                <a:spcPct val="0"/>
              </a:spcBef>
            </a:pPr>
            <a:r>
              <a:rPr lang="en-US" b="true" sz="6170" u="sng">
                <a:solidFill>
                  <a:srgbClr val="FFFFFF"/>
                </a:solidFill>
                <a:latin typeface="Nunito Bold"/>
                <a:ea typeface="Nunito Bold"/>
                <a:cs typeface="Nunito Bold"/>
                <a:sym typeface="Nunito Bold"/>
                <a:hlinkClick r:id="rId14" action="ppaction://hlinksldjump"/>
              </a:rPr>
              <a:t>8</a:t>
            </a:r>
          </a:p>
        </p:txBody>
      </p:sp>
      <p:sp>
        <p:nvSpPr>
          <p:cNvPr name="Freeform 20" id="20"/>
          <p:cNvSpPr/>
          <p:nvPr/>
        </p:nvSpPr>
        <p:spPr>
          <a:xfrm flipH="false" flipV="false" rot="-202167">
            <a:off x="14692766" y="2985217"/>
            <a:ext cx="1190172" cy="1416871"/>
          </a:xfrm>
          <a:custGeom>
            <a:avLst/>
            <a:gdLst/>
            <a:ahLst/>
            <a:cxnLst/>
            <a:rect r="r" b="b" t="t" l="l"/>
            <a:pathLst>
              <a:path h="1416871" w="1190172">
                <a:moveTo>
                  <a:pt x="0" y="0"/>
                </a:moveTo>
                <a:lnTo>
                  <a:pt x="1190171" y="0"/>
                </a:lnTo>
                <a:lnTo>
                  <a:pt x="1190171" y="1416871"/>
                </a:lnTo>
                <a:lnTo>
                  <a:pt x="0" y="1416871"/>
                </a:lnTo>
                <a:lnTo>
                  <a:pt x="0" y="0"/>
                </a:lnTo>
                <a:close/>
              </a:path>
            </a:pathLst>
          </a:custGeom>
          <a:blipFill>
            <a:blip r:embed="rId12"/>
            <a:stretch>
              <a:fillRect l="0" t="0" r="0" b="0"/>
            </a:stretch>
          </a:blipFill>
        </p:spPr>
      </p:sp>
      <p:sp>
        <p:nvSpPr>
          <p:cNvPr name="TextBox 21" id="21"/>
          <p:cNvSpPr txBox="true"/>
          <p:nvPr/>
        </p:nvSpPr>
        <p:spPr>
          <a:xfrm rot="98058">
            <a:off x="15009009" y="3257647"/>
            <a:ext cx="514850" cy="1060434"/>
          </a:xfrm>
          <a:prstGeom prst="rect">
            <a:avLst/>
          </a:prstGeom>
        </p:spPr>
        <p:txBody>
          <a:bodyPr anchor="t" rtlCol="false" tIns="0" lIns="0" bIns="0" rIns="0">
            <a:spAutoFit/>
          </a:bodyPr>
          <a:lstStyle/>
          <a:p>
            <a:pPr algn="ctr">
              <a:lnSpc>
                <a:spcPts val="8750"/>
              </a:lnSpc>
              <a:spcBef>
                <a:spcPct val="0"/>
              </a:spcBef>
            </a:pPr>
            <a:r>
              <a:rPr lang="en-US" b="true" sz="6250" u="sng">
                <a:solidFill>
                  <a:srgbClr val="FFFFFF"/>
                </a:solidFill>
                <a:latin typeface="Nunito Ultra-Bold"/>
                <a:ea typeface="Nunito Ultra-Bold"/>
                <a:cs typeface="Nunito Ultra-Bold"/>
                <a:sym typeface="Nunito Ultra-Bold"/>
                <a:hlinkClick r:id="rId15" action="ppaction://hlinksldjump"/>
              </a:rPr>
              <a:t>9</a:t>
            </a:r>
          </a:p>
        </p:txBody>
      </p:sp>
      <p:grpSp>
        <p:nvGrpSpPr>
          <p:cNvPr name="Group 22" id="22"/>
          <p:cNvGrpSpPr/>
          <p:nvPr/>
        </p:nvGrpSpPr>
        <p:grpSpPr>
          <a:xfrm rot="513168">
            <a:off x="16230589" y="3262832"/>
            <a:ext cx="1439803" cy="1611520"/>
            <a:chOff x="0" y="0"/>
            <a:chExt cx="1919737" cy="2148693"/>
          </a:xfrm>
        </p:grpSpPr>
        <p:sp>
          <p:nvSpPr>
            <p:cNvPr name="Freeform 23" id="23"/>
            <p:cNvSpPr/>
            <p:nvPr/>
          </p:nvSpPr>
          <p:spPr>
            <a:xfrm flipH="false" flipV="false" rot="-715336">
              <a:off x="175718" y="141879"/>
              <a:ext cx="1568300" cy="1864936"/>
            </a:xfrm>
            <a:custGeom>
              <a:avLst/>
              <a:gdLst/>
              <a:ahLst/>
              <a:cxnLst/>
              <a:rect r="r" b="b" t="t" l="l"/>
              <a:pathLst>
                <a:path h="1864936" w="1568300">
                  <a:moveTo>
                    <a:pt x="0" y="0"/>
                  </a:moveTo>
                  <a:lnTo>
                    <a:pt x="1568300" y="0"/>
                  </a:lnTo>
                  <a:lnTo>
                    <a:pt x="1568300" y="1864936"/>
                  </a:lnTo>
                  <a:lnTo>
                    <a:pt x="0" y="1864936"/>
                  </a:lnTo>
                  <a:lnTo>
                    <a:pt x="0" y="0"/>
                  </a:lnTo>
                  <a:close/>
                </a:path>
              </a:pathLst>
            </a:custGeom>
            <a:blipFill>
              <a:blip r:embed="rId12"/>
              <a:stretch>
                <a:fillRect l="0" t="-55" r="0" b="-55"/>
              </a:stretch>
            </a:blipFill>
          </p:spPr>
        </p:sp>
        <p:sp>
          <p:nvSpPr>
            <p:cNvPr name="TextBox 24" id="24"/>
            <p:cNvSpPr txBox="true"/>
            <p:nvPr/>
          </p:nvSpPr>
          <p:spPr>
            <a:xfrm rot="-415109">
              <a:off x="617564" y="605711"/>
              <a:ext cx="678406" cy="1295284"/>
            </a:xfrm>
            <a:prstGeom prst="rect">
              <a:avLst/>
            </a:prstGeom>
          </p:spPr>
          <p:txBody>
            <a:bodyPr anchor="t" rtlCol="false" tIns="0" lIns="0" bIns="0" rIns="0">
              <a:spAutoFit/>
            </a:bodyPr>
            <a:lstStyle/>
            <a:p>
              <a:pPr algn="ctr">
                <a:lnSpc>
                  <a:spcPts val="7836"/>
                </a:lnSpc>
              </a:pPr>
            </a:p>
          </p:txBody>
        </p:sp>
      </p:grpSp>
      <p:sp>
        <p:nvSpPr>
          <p:cNvPr name="TextBox 25" id="25"/>
          <p:cNvSpPr txBox="true"/>
          <p:nvPr/>
        </p:nvSpPr>
        <p:spPr>
          <a:xfrm rot="0">
            <a:off x="16554930" y="3694583"/>
            <a:ext cx="925116" cy="1026910"/>
          </a:xfrm>
          <a:prstGeom prst="rect">
            <a:avLst/>
          </a:prstGeom>
        </p:spPr>
        <p:txBody>
          <a:bodyPr anchor="t" rtlCol="false" tIns="0" lIns="0" bIns="0" rIns="0">
            <a:spAutoFit/>
          </a:bodyPr>
          <a:lstStyle/>
          <a:p>
            <a:pPr algn="ctr">
              <a:lnSpc>
                <a:spcPts val="8498"/>
              </a:lnSpc>
              <a:spcBef>
                <a:spcPct val="0"/>
              </a:spcBef>
            </a:pPr>
            <a:r>
              <a:rPr lang="en-US" b="true" sz="6070" u="sng">
                <a:solidFill>
                  <a:srgbClr val="FFFFFF"/>
                </a:solidFill>
                <a:latin typeface="Nunito Bold"/>
                <a:ea typeface="Nunito Bold"/>
                <a:cs typeface="Nunito Bold"/>
                <a:sym typeface="Nunito Bold"/>
                <a:hlinkClick r:id="rId16" action="ppaction://hlinksldjump"/>
              </a:rPr>
              <a:t>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DAG0dQ2V6iM</dc:identifier>
  <dcterms:modified xsi:type="dcterms:W3CDTF">2011-08-01T06:04:30Z</dcterms:modified>
  <cp:revision>1</cp:revision>
  <dc:title>Trò chơi</dc:title>
</cp:coreProperties>
</file>